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83" r:id="rId3"/>
    <p:sldId id="257" r:id="rId4"/>
    <p:sldId id="258" r:id="rId5"/>
    <p:sldId id="281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70" r:id="rId14"/>
    <p:sldId id="271" r:id="rId15"/>
    <p:sldId id="273" r:id="rId16"/>
    <p:sldId id="265" r:id="rId17"/>
    <p:sldId id="267" r:id="rId18"/>
    <p:sldId id="274" r:id="rId19"/>
    <p:sldId id="275" r:id="rId20"/>
    <p:sldId id="276" r:id="rId21"/>
    <p:sldId id="278" r:id="rId22"/>
    <p:sldId id="277" r:id="rId23"/>
    <p:sldId id="280" r:id="rId24"/>
    <p:sldId id="279" r:id="rId25"/>
    <p:sldId id="282" r:id="rId2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E7B269-D033-485B-BE34-FC92AEA3CEE8}" v="14" dt="2022-10-27T09:55:41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kel Max Jorn" userId="be01b354-8e31-4d2d-857e-c37a3896bce8" providerId="ADAL" clId="{25E7B269-D033-485B-BE34-FC92AEA3CEE8}"/>
    <pc:docChg chg="modSld">
      <pc:chgData name="Mikkel Max Jorn" userId="be01b354-8e31-4d2d-857e-c37a3896bce8" providerId="ADAL" clId="{25E7B269-D033-485B-BE34-FC92AEA3CEE8}" dt="2022-10-27T09:57:02.244" v="14" actId="20577"/>
      <pc:docMkLst>
        <pc:docMk/>
      </pc:docMkLst>
      <pc:sldChg chg="modSp">
        <pc:chgData name="Mikkel Max Jorn" userId="be01b354-8e31-4d2d-857e-c37a3896bce8" providerId="ADAL" clId="{25E7B269-D033-485B-BE34-FC92AEA3CEE8}" dt="2022-10-27T09:55:41.441" v="13" actId="20577"/>
        <pc:sldMkLst>
          <pc:docMk/>
          <pc:sldMk cId="2775066822" sldId="271"/>
        </pc:sldMkLst>
        <pc:spChg chg="mod">
          <ac:chgData name="Mikkel Max Jorn" userId="be01b354-8e31-4d2d-857e-c37a3896bce8" providerId="ADAL" clId="{25E7B269-D033-485B-BE34-FC92AEA3CEE8}" dt="2022-10-27T09:55:41.441" v="13" actId="20577"/>
          <ac:spMkLst>
            <pc:docMk/>
            <pc:sldMk cId="2775066822" sldId="271"/>
            <ac:spMk id="3" creationId="{766CFD39-58D9-FD32-26F0-1091AA886D97}"/>
          </ac:spMkLst>
        </pc:spChg>
      </pc:sldChg>
      <pc:sldChg chg="modSp mod">
        <pc:chgData name="Mikkel Max Jorn" userId="be01b354-8e31-4d2d-857e-c37a3896bce8" providerId="ADAL" clId="{25E7B269-D033-485B-BE34-FC92AEA3CEE8}" dt="2022-10-27T09:57:02.244" v="14" actId="20577"/>
        <pc:sldMkLst>
          <pc:docMk/>
          <pc:sldMk cId="4235321946" sldId="274"/>
        </pc:sldMkLst>
        <pc:spChg chg="mod">
          <ac:chgData name="Mikkel Max Jorn" userId="be01b354-8e31-4d2d-857e-c37a3896bce8" providerId="ADAL" clId="{25E7B269-D033-485B-BE34-FC92AEA3CEE8}" dt="2022-10-27T09:57:02.244" v="14" actId="20577"/>
          <ac:spMkLst>
            <pc:docMk/>
            <pc:sldMk cId="4235321946" sldId="274"/>
            <ac:spMk id="2" creationId="{4D1EB62E-B7C5-CAD1-067E-71CC8FE7C7EE}"/>
          </ac:spMkLst>
        </pc:spChg>
      </pc:sldChg>
    </pc:docChg>
  </pc:docChgLst>
  <pc:docChgLst>
    <pc:chgData name="Mikkel Max Jorn" userId="be01b354-8e31-4d2d-857e-c37a3896bce8" providerId="ADAL" clId="{12F50CBC-633D-4790-AB5A-362DD0F61382}"/>
    <pc:docChg chg="undo custSel addSld delSld modSld sldOrd modMainMaster">
      <pc:chgData name="Mikkel Max Jorn" userId="be01b354-8e31-4d2d-857e-c37a3896bce8" providerId="ADAL" clId="{12F50CBC-633D-4790-AB5A-362DD0F61382}" dt="2022-09-28T09:59:16.592" v="1672"/>
      <pc:docMkLst>
        <pc:docMk/>
      </pc:docMkLst>
      <pc:sldChg chg="modTransition">
        <pc:chgData name="Mikkel Max Jorn" userId="be01b354-8e31-4d2d-857e-c37a3896bce8" providerId="ADAL" clId="{12F50CBC-633D-4790-AB5A-362DD0F61382}" dt="2022-09-27T10:17:03.079" v="165"/>
        <pc:sldMkLst>
          <pc:docMk/>
          <pc:sldMk cId="92129762" sldId="256"/>
        </pc:sldMkLst>
      </pc:sldChg>
      <pc:sldChg chg="modSp modTransition modAnim">
        <pc:chgData name="Mikkel Max Jorn" userId="be01b354-8e31-4d2d-857e-c37a3896bce8" providerId="ADAL" clId="{12F50CBC-633D-4790-AB5A-362DD0F61382}" dt="2022-09-27T13:11:53.164" v="1541" actId="20577"/>
        <pc:sldMkLst>
          <pc:docMk/>
          <pc:sldMk cId="656288345" sldId="257"/>
        </pc:sldMkLst>
        <pc:spChg chg="mod">
          <ac:chgData name="Mikkel Max Jorn" userId="be01b354-8e31-4d2d-857e-c37a3896bce8" providerId="ADAL" clId="{12F50CBC-633D-4790-AB5A-362DD0F61382}" dt="2022-09-27T13:11:53.164" v="1541" actId="20577"/>
          <ac:spMkLst>
            <pc:docMk/>
            <pc:sldMk cId="656288345" sldId="257"/>
            <ac:spMk id="3" creationId="{17A1C086-0887-4BBF-9DED-3CEC58492EB4}"/>
          </ac:spMkLst>
        </pc:spChg>
      </pc:sldChg>
      <pc:sldChg chg="modTransition">
        <pc:chgData name="Mikkel Max Jorn" userId="be01b354-8e31-4d2d-857e-c37a3896bce8" providerId="ADAL" clId="{12F50CBC-633D-4790-AB5A-362DD0F61382}" dt="2022-09-27T10:17:03.079" v="165"/>
        <pc:sldMkLst>
          <pc:docMk/>
          <pc:sldMk cId="895839798" sldId="258"/>
        </pc:sldMkLst>
      </pc:sldChg>
      <pc:sldChg chg="modTransition">
        <pc:chgData name="Mikkel Max Jorn" userId="be01b354-8e31-4d2d-857e-c37a3896bce8" providerId="ADAL" clId="{12F50CBC-633D-4790-AB5A-362DD0F61382}" dt="2022-09-27T10:17:03.079" v="165"/>
        <pc:sldMkLst>
          <pc:docMk/>
          <pc:sldMk cId="440350742" sldId="260"/>
        </pc:sldMkLst>
      </pc:sldChg>
      <pc:sldChg chg="modTransition">
        <pc:chgData name="Mikkel Max Jorn" userId="be01b354-8e31-4d2d-857e-c37a3896bce8" providerId="ADAL" clId="{12F50CBC-633D-4790-AB5A-362DD0F61382}" dt="2022-09-27T10:17:03.079" v="165"/>
        <pc:sldMkLst>
          <pc:docMk/>
          <pc:sldMk cId="4011426312" sldId="261"/>
        </pc:sldMkLst>
      </pc:sldChg>
      <pc:sldChg chg="modSp mod modTransition">
        <pc:chgData name="Mikkel Max Jorn" userId="be01b354-8e31-4d2d-857e-c37a3896bce8" providerId="ADAL" clId="{12F50CBC-633D-4790-AB5A-362DD0F61382}" dt="2022-09-27T10:17:03.079" v="165"/>
        <pc:sldMkLst>
          <pc:docMk/>
          <pc:sldMk cId="2246092779" sldId="262"/>
        </pc:sldMkLst>
        <pc:picChg chg="mod">
          <ac:chgData name="Mikkel Max Jorn" userId="be01b354-8e31-4d2d-857e-c37a3896bce8" providerId="ADAL" clId="{12F50CBC-633D-4790-AB5A-362DD0F61382}" dt="2022-09-15T10:34:42.306" v="0" actId="1076"/>
          <ac:picMkLst>
            <pc:docMk/>
            <pc:sldMk cId="2246092779" sldId="262"/>
            <ac:picMk id="6" creationId="{1D414E74-359E-E2F9-B78A-7DECE27CDDAF}"/>
          </ac:picMkLst>
        </pc:picChg>
      </pc:sldChg>
      <pc:sldChg chg="addSp delSp modSp new mod modTransition modAnim">
        <pc:chgData name="Mikkel Max Jorn" userId="be01b354-8e31-4d2d-857e-c37a3896bce8" providerId="ADAL" clId="{12F50CBC-633D-4790-AB5A-362DD0F61382}" dt="2022-09-27T10:17:03.079" v="165"/>
        <pc:sldMkLst>
          <pc:docMk/>
          <pc:sldMk cId="4168910953" sldId="263"/>
        </pc:sldMkLst>
        <pc:spChg chg="mod">
          <ac:chgData name="Mikkel Max Jorn" userId="be01b354-8e31-4d2d-857e-c37a3896bce8" providerId="ADAL" clId="{12F50CBC-633D-4790-AB5A-362DD0F61382}" dt="2022-09-27T10:08:17.926" v="35" actId="313"/>
          <ac:spMkLst>
            <pc:docMk/>
            <pc:sldMk cId="4168910953" sldId="263"/>
            <ac:spMk id="2" creationId="{F72DBD19-D87E-CBF5-A36B-6B97C8FB0CB7}"/>
          </ac:spMkLst>
        </pc:spChg>
        <pc:spChg chg="del">
          <ac:chgData name="Mikkel Max Jorn" userId="be01b354-8e31-4d2d-857e-c37a3896bce8" providerId="ADAL" clId="{12F50CBC-633D-4790-AB5A-362DD0F61382}" dt="2022-09-27T10:07:10.478" v="30"/>
          <ac:spMkLst>
            <pc:docMk/>
            <pc:sldMk cId="4168910953" sldId="263"/>
            <ac:spMk id="3" creationId="{83DCDE67-364D-AC16-EB67-B02B02BA28D2}"/>
          </ac:spMkLst>
        </pc:spChg>
        <pc:picChg chg="add mod">
          <ac:chgData name="Mikkel Max Jorn" userId="be01b354-8e31-4d2d-857e-c37a3896bce8" providerId="ADAL" clId="{12F50CBC-633D-4790-AB5A-362DD0F61382}" dt="2022-09-27T10:15:37.713" v="162" actId="166"/>
          <ac:picMkLst>
            <pc:docMk/>
            <pc:sldMk cId="4168910953" sldId="263"/>
            <ac:picMk id="1026" creationId="{A875E12C-C2AF-B30F-091F-5BA4ABA80E46}"/>
          </ac:picMkLst>
        </pc:picChg>
        <pc:picChg chg="add mod">
          <ac:chgData name="Mikkel Max Jorn" userId="be01b354-8e31-4d2d-857e-c37a3896bce8" providerId="ADAL" clId="{12F50CBC-633D-4790-AB5A-362DD0F61382}" dt="2022-09-27T10:15:00.182" v="160" actId="1076"/>
          <ac:picMkLst>
            <pc:docMk/>
            <pc:sldMk cId="4168910953" sldId="263"/>
            <ac:picMk id="1028" creationId="{A94B62DE-FA86-8857-FA7E-6AA08527D247}"/>
          </ac:picMkLst>
        </pc:picChg>
      </pc:sldChg>
      <pc:sldChg chg="modSp new mod modTransition">
        <pc:chgData name="Mikkel Max Jorn" userId="be01b354-8e31-4d2d-857e-c37a3896bce8" providerId="ADAL" clId="{12F50CBC-633D-4790-AB5A-362DD0F61382}" dt="2022-09-27T12:06:43.088" v="396" actId="20577"/>
        <pc:sldMkLst>
          <pc:docMk/>
          <pc:sldMk cId="2853783280" sldId="264"/>
        </pc:sldMkLst>
        <pc:spChg chg="mod">
          <ac:chgData name="Mikkel Max Jorn" userId="be01b354-8e31-4d2d-857e-c37a3896bce8" providerId="ADAL" clId="{12F50CBC-633D-4790-AB5A-362DD0F61382}" dt="2022-09-27T10:10:31.181" v="49" actId="20577"/>
          <ac:spMkLst>
            <pc:docMk/>
            <pc:sldMk cId="2853783280" sldId="264"/>
            <ac:spMk id="2" creationId="{FE0C19C0-8812-BD2A-D216-C99516E7280F}"/>
          </ac:spMkLst>
        </pc:spChg>
        <pc:spChg chg="mod">
          <ac:chgData name="Mikkel Max Jorn" userId="be01b354-8e31-4d2d-857e-c37a3896bce8" providerId="ADAL" clId="{12F50CBC-633D-4790-AB5A-362DD0F61382}" dt="2022-09-27T12:06:43.088" v="396" actId="20577"/>
          <ac:spMkLst>
            <pc:docMk/>
            <pc:sldMk cId="2853783280" sldId="264"/>
            <ac:spMk id="3" creationId="{F6C32C5F-CF2D-76C7-A45E-D7BDFC93C44A}"/>
          </ac:spMkLst>
        </pc:spChg>
      </pc:sldChg>
      <pc:sldChg chg="addSp delSp modSp new mod modAnim">
        <pc:chgData name="Mikkel Max Jorn" userId="be01b354-8e31-4d2d-857e-c37a3896bce8" providerId="ADAL" clId="{12F50CBC-633D-4790-AB5A-362DD0F61382}" dt="2022-09-27T12:25:40.978" v="612" actId="20577"/>
        <pc:sldMkLst>
          <pc:docMk/>
          <pc:sldMk cId="2721515981" sldId="265"/>
        </pc:sldMkLst>
        <pc:spChg chg="mod">
          <ac:chgData name="Mikkel Max Jorn" userId="be01b354-8e31-4d2d-857e-c37a3896bce8" providerId="ADAL" clId="{12F50CBC-633D-4790-AB5A-362DD0F61382}" dt="2022-09-27T12:25:40.978" v="612" actId="20577"/>
          <ac:spMkLst>
            <pc:docMk/>
            <pc:sldMk cId="2721515981" sldId="265"/>
            <ac:spMk id="2" creationId="{42CECF1D-DB2B-3012-E52E-ECD513D84D66}"/>
          </ac:spMkLst>
        </pc:spChg>
        <pc:spChg chg="mod">
          <ac:chgData name="Mikkel Max Jorn" userId="be01b354-8e31-4d2d-857e-c37a3896bce8" providerId="ADAL" clId="{12F50CBC-633D-4790-AB5A-362DD0F61382}" dt="2022-09-27T12:12:52.098" v="421" actId="20577"/>
          <ac:spMkLst>
            <pc:docMk/>
            <pc:sldMk cId="2721515981" sldId="265"/>
            <ac:spMk id="3" creationId="{DEEB5AEC-4821-EF90-029F-A6BAE6DCD934}"/>
          </ac:spMkLst>
        </pc:spChg>
        <pc:spChg chg="del">
          <ac:chgData name="Mikkel Max Jorn" userId="be01b354-8e31-4d2d-857e-c37a3896bce8" providerId="ADAL" clId="{12F50CBC-633D-4790-AB5A-362DD0F61382}" dt="2022-09-27T12:18:40.636" v="422"/>
          <ac:spMkLst>
            <pc:docMk/>
            <pc:sldMk cId="2721515981" sldId="265"/>
            <ac:spMk id="4" creationId="{0C6B8EF0-ECC5-DC35-6CFE-8C1FBE7C609D}"/>
          </ac:spMkLst>
        </pc:spChg>
        <pc:spChg chg="mod">
          <ac:chgData name="Mikkel Max Jorn" userId="be01b354-8e31-4d2d-857e-c37a3896bce8" providerId="ADAL" clId="{12F50CBC-633D-4790-AB5A-362DD0F61382}" dt="2022-09-27T12:18:50.218" v="438" actId="20577"/>
          <ac:spMkLst>
            <pc:docMk/>
            <pc:sldMk cId="2721515981" sldId="265"/>
            <ac:spMk id="5" creationId="{B3195698-A331-4488-078A-5D55324D7DFA}"/>
          </ac:spMkLst>
        </pc:spChg>
        <pc:spChg chg="del">
          <ac:chgData name="Mikkel Max Jorn" userId="be01b354-8e31-4d2d-857e-c37a3896bce8" providerId="ADAL" clId="{12F50CBC-633D-4790-AB5A-362DD0F61382}" dt="2022-09-27T12:19:34.347" v="440"/>
          <ac:spMkLst>
            <pc:docMk/>
            <pc:sldMk cId="2721515981" sldId="265"/>
            <ac:spMk id="6" creationId="{2CFCB439-D7C7-1524-522C-075447CB3F4B}"/>
          </ac:spMkLst>
        </pc:spChg>
        <pc:picChg chg="add mod">
          <ac:chgData name="Mikkel Max Jorn" userId="be01b354-8e31-4d2d-857e-c37a3896bce8" providerId="ADAL" clId="{12F50CBC-633D-4790-AB5A-362DD0F61382}" dt="2022-09-27T12:20:00.337" v="445" actId="1076"/>
          <ac:picMkLst>
            <pc:docMk/>
            <pc:sldMk cId="2721515981" sldId="265"/>
            <ac:picMk id="2050" creationId="{43F12D4A-E013-23F9-778B-472619E3DA69}"/>
          </ac:picMkLst>
        </pc:picChg>
        <pc:picChg chg="add mod">
          <ac:chgData name="Mikkel Max Jorn" userId="be01b354-8e31-4d2d-857e-c37a3896bce8" providerId="ADAL" clId="{12F50CBC-633D-4790-AB5A-362DD0F61382}" dt="2022-09-27T12:20:02.828" v="446" actId="1076"/>
          <ac:picMkLst>
            <pc:docMk/>
            <pc:sldMk cId="2721515981" sldId="265"/>
            <ac:picMk id="2052" creationId="{7FEDACAF-5785-D1C6-6243-B779868449F1}"/>
          </ac:picMkLst>
        </pc:picChg>
      </pc:sldChg>
      <pc:sldChg chg="modSp new mod">
        <pc:chgData name="Mikkel Max Jorn" userId="be01b354-8e31-4d2d-857e-c37a3896bce8" providerId="ADAL" clId="{12F50CBC-633D-4790-AB5A-362DD0F61382}" dt="2022-09-27T12:22:16.064" v="531" actId="20577"/>
        <pc:sldMkLst>
          <pc:docMk/>
          <pc:sldMk cId="2819893943" sldId="266"/>
        </pc:sldMkLst>
        <pc:spChg chg="mod">
          <ac:chgData name="Mikkel Max Jorn" userId="be01b354-8e31-4d2d-857e-c37a3896bce8" providerId="ADAL" clId="{12F50CBC-633D-4790-AB5A-362DD0F61382}" dt="2022-09-27T12:22:04.340" v="504" actId="20577"/>
          <ac:spMkLst>
            <pc:docMk/>
            <pc:sldMk cId="2819893943" sldId="266"/>
            <ac:spMk id="2" creationId="{46A86E93-813B-6BFA-DFC0-1D1905DF3AB3}"/>
          </ac:spMkLst>
        </pc:spChg>
        <pc:spChg chg="mod">
          <ac:chgData name="Mikkel Max Jorn" userId="be01b354-8e31-4d2d-857e-c37a3896bce8" providerId="ADAL" clId="{12F50CBC-633D-4790-AB5A-362DD0F61382}" dt="2022-09-27T12:22:16.064" v="531" actId="20577"/>
          <ac:spMkLst>
            <pc:docMk/>
            <pc:sldMk cId="2819893943" sldId="266"/>
            <ac:spMk id="3" creationId="{6CC25239-1EDF-7144-E917-1610CABFB05B}"/>
          </ac:spMkLst>
        </pc:spChg>
      </pc:sldChg>
      <pc:sldChg chg="delSp modSp new mod">
        <pc:chgData name="Mikkel Max Jorn" userId="be01b354-8e31-4d2d-857e-c37a3896bce8" providerId="ADAL" clId="{12F50CBC-633D-4790-AB5A-362DD0F61382}" dt="2022-09-27T12:23:45.461" v="576" actId="1076"/>
        <pc:sldMkLst>
          <pc:docMk/>
          <pc:sldMk cId="3052587817" sldId="267"/>
        </pc:sldMkLst>
        <pc:spChg chg="del mod">
          <ac:chgData name="Mikkel Max Jorn" userId="be01b354-8e31-4d2d-857e-c37a3896bce8" providerId="ADAL" clId="{12F50CBC-633D-4790-AB5A-362DD0F61382}" dt="2022-09-27T12:23:40.495" v="575" actId="478"/>
          <ac:spMkLst>
            <pc:docMk/>
            <pc:sldMk cId="3052587817" sldId="267"/>
            <ac:spMk id="2" creationId="{EE0B86A0-0F04-D290-730F-001C10D13C31}"/>
          </ac:spMkLst>
        </pc:spChg>
        <pc:spChg chg="mod">
          <ac:chgData name="Mikkel Max Jorn" userId="be01b354-8e31-4d2d-857e-c37a3896bce8" providerId="ADAL" clId="{12F50CBC-633D-4790-AB5A-362DD0F61382}" dt="2022-09-27T12:23:45.461" v="576" actId="1076"/>
          <ac:spMkLst>
            <pc:docMk/>
            <pc:sldMk cId="3052587817" sldId="267"/>
            <ac:spMk id="3" creationId="{EA8353F0-8748-0032-1458-679182516A83}"/>
          </ac:spMkLst>
        </pc:spChg>
      </pc:sldChg>
      <pc:sldChg chg="addSp delSp modSp new del mod setBg">
        <pc:chgData name="Mikkel Max Jorn" userId="be01b354-8e31-4d2d-857e-c37a3896bce8" providerId="ADAL" clId="{12F50CBC-633D-4790-AB5A-362DD0F61382}" dt="2022-09-27T12:57:58.146" v="931" actId="47"/>
        <pc:sldMkLst>
          <pc:docMk/>
          <pc:sldMk cId="830107850" sldId="268"/>
        </pc:sldMkLst>
        <pc:spChg chg="mod ord">
          <ac:chgData name="Mikkel Max Jorn" userId="be01b354-8e31-4d2d-857e-c37a3896bce8" providerId="ADAL" clId="{12F50CBC-633D-4790-AB5A-362DD0F61382}" dt="2022-09-27T12:25:22.143" v="609" actId="20577"/>
          <ac:spMkLst>
            <pc:docMk/>
            <pc:sldMk cId="830107850" sldId="268"/>
            <ac:spMk id="2" creationId="{C307016E-BB55-D2F3-E217-0DB6F046B025}"/>
          </ac:spMkLst>
        </pc:spChg>
        <pc:spChg chg="del">
          <ac:chgData name="Mikkel Max Jorn" userId="be01b354-8e31-4d2d-857e-c37a3896bce8" providerId="ADAL" clId="{12F50CBC-633D-4790-AB5A-362DD0F61382}" dt="2022-09-27T12:25:09.942" v="597"/>
          <ac:spMkLst>
            <pc:docMk/>
            <pc:sldMk cId="830107850" sldId="268"/>
            <ac:spMk id="3" creationId="{11410725-3BA2-C4DE-E913-7A112CC8457E}"/>
          </ac:spMkLst>
        </pc:spChg>
        <pc:spChg chg="add">
          <ac:chgData name="Mikkel Max Jorn" userId="be01b354-8e31-4d2d-857e-c37a3896bce8" providerId="ADAL" clId="{12F50CBC-633D-4790-AB5A-362DD0F61382}" dt="2022-09-27T12:25:15.760" v="598" actId="26606"/>
          <ac:spMkLst>
            <pc:docMk/>
            <pc:sldMk cId="830107850" sldId="268"/>
            <ac:spMk id="3079" creationId="{0F358BAA-9C8A-4E17-BAD8-32FD6FFEA730}"/>
          </ac:spMkLst>
        </pc:spChg>
        <pc:spChg chg="add">
          <ac:chgData name="Mikkel Max Jorn" userId="be01b354-8e31-4d2d-857e-c37a3896bce8" providerId="ADAL" clId="{12F50CBC-633D-4790-AB5A-362DD0F61382}" dt="2022-09-27T12:25:15.760" v="598" actId="26606"/>
          <ac:spMkLst>
            <pc:docMk/>
            <pc:sldMk cId="830107850" sldId="268"/>
            <ac:spMk id="3081" creationId="{4D6F41A4-BEE3-4935-9371-4ADEA67A22F9}"/>
          </ac:spMkLst>
        </pc:spChg>
        <pc:spChg chg="add">
          <ac:chgData name="Mikkel Max Jorn" userId="be01b354-8e31-4d2d-857e-c37a3896bce8" providerId="ADAL" clId="{12F50CBC-633D-4790-AB5A-362DD0F61382}" dt="2022-09-27T12:25:15.760" v="598" actId="26606"/>
          <ac:spMkLst>
            <pc:docMk/>
            <pc:sldMk cId="830107850" sldId="268"/>
            <ac:spMk id="3090" creationId="{7FE1D329-7CB2-4DF5-B0C0-36DD19EBC66D}"/>
          </ac:spMkLst>
        </pc:spChg>
        <pc:spChg chg="add">
          <ac:chgData name="Mikkel Max Jorn" userId="be01b354-8e31-4d2d-857e-c37a3896bce8" providerId="ADAL" clId="{12F50CBC-633D-4790-AB5A-362DD0F61382}" dt="2022-09-27T12:25:15.760" v="598" actId="26606"/>
          <ac:spMkLst>
            <pc:docMk/>
            <pc:sldMk cId="830107850" sldId="268"/>
            <ac:spMk id="3092" creationId="{B6D694DB-A3FC-4F14-A225-17BEBA4416DA}"/>
          </ac:spMkLst>
        </pc:spChg>
        <pc:grpChg chg="add">
          <ac:chgData name="Mikkel Max Jorn" userId="be01b354-8e31-4d2d-857e-c37a3896bce8" providerId="ADAL" clId="{12F50CBC-633D-4790-AB5A-362DD0F61382}" dt="2022-09-27T12:25:15.760" v="598" actId="26606"/>
          <ac:grpSpMkLst>
            <pc:docMk/>
            <pc:sldMk cId="830107850" sldId="268"/>
            <ac:grpSpMk id="3083" creationId="{7726F010-956A-40BC-8A1F-8002DC729B4C}"/>
          </ac:grpSpMkLst>
        </pc:grpChg>
        <pc:grpChg chg="add">
          <ac:chgData name="Mikkel Max Jorn" userId="be01b354-8e31-4d2d-857e-c37a3896bce8" providerId="ADAL" clId="{12F50CBC-633D-4790-AB5A-362DD0F61382}" dt="2022-09-27T12:25:15.760" v="598" actId="26606"/>
          <ac:grpSpMkLst>
            <pc:docMk/>
            <pc:sldMk cId="830107850" sldId="268"/>
            <ac:grpSpMk id="3094" creationId="{D4433877-8295-4A0D-94F7-BFD8A63360E4}"/>
          </ac:grpSpMkLst>
        </pc:grpChg>
        <pc:picChg chg="add mod">
          <ac:chgData name="Mikkel Max Jorn" userId="be01b354-8e31-4d2d-857e-c37a3896bce8" providerId="ADAL" clId="{12F50CBC-633D-4790-AB5A-362DD0F61382}" dt="2022-09-27T12:25:15.760" v="598" actId="26606"/>
          <ac:picMkLst>
            <pc:docMk/>
            <pc:sldMk cId="830107850" sldId="268"/>
            <ac:picMk id="3074" creationId="{91A7CAA9-FDD9-69C8-A4DA-9D3DC60AE7D3}"/>
          </ac:picMkLst>
        </pc:picChg>
      </pc:sldChg>
      <pc:sldChg chg="addSp delSp modSp new mod">
        <pc:chgData name="Mikkel Max Jorn" userId="be01b354-8e31-4d2d-857e-c37a3896bce8" providerId="ADAL" clId="{12F50CBC-633D-4790-AB5A-362DD0F61382}" dt="2022-09-27T12:39:50.695" v="638" actId="14100"/>
        <pc:sldMkLst>
          <pc:docMk/>
          <pc:sldMk cId="1864268005" sldId="269"/>
        </pc:sldMkLst>
        <pc:spChg chg="mod">
          <ac:chgData name="Mikkel Max Jorn" userId="be01b354-8e31-4d2d-857e-c37a3896bce8" providerId="ADAL" clId="{12F50CBC-633D-4790-AB5A-362DD0F61382}" dt="2022-09-27T12:39:38.844" v="635" actId="20577"/>
          <ac:spMkLst>
            <pc:docMk/>
            <pc:sldMk cId="1864268005" sldId="269"/>
            <ac:spMk id="2" creationId="{7BE60F2B-73C1-E655-B539-00C53DD9B6B3}"/>
          </ac:spMkLst>
        </pc:spChg>
        <pc:spChg chg="del">
          <ac:chgData name="Mikkel Max Jorn" userId="be01b354-8e31-4d2d-857e-c37a3896bce8" providerId="ADAL" clId="{12F50CBC-633D-4790-AB5A-362DD0F61382}" dt="2022-09-27T12:39:41.658" v="636"/>
          <ac:spMkLst>
            <pc:docMk/>
            <pc:sldMk cId="1864268005" sldId="269"/>
            <ac:spMk id="3" creationId="{26FFD0A0-2635-7057-6D45-B35A75D78E48}"/>
          </ac:spMkLst>
        </pc:spChg>
        <pc:picChg chg="add mod">
          <ac:chgData name="Mikkel Max Jorn" userId="be01b354-8e31-4d2d-857e-c37a3896bce8" providerId="ADAL" clId="{12F50CBC-633D-4790-AB5A-362DD0F61382}" dt="2022-09-27T12:39:50.695" v="638" actId="14100"/>
          <ac:picMkLst>
            <pc:docMk/>
            <pc:sldMk cId="1864268005" sldId="269"/>
            <ac:picMk id="4098" creationId="{D8C73656-9EFD-FCFF-4000-BB4D1F49687D}"/>
          </ac:picMkLst>
        </pc:picChg>
      </pc:sldChg>
      <pc:sldChg chg="addSp delSp modSp new mod">
        <pc:chgData name="Mikkel Max Jorn" userId="be01b354-8e31-4d2d-857e-c37a3896bce8" providerId="ADAL" clId="{12F50CBC-633D-4790-AB5A-362DD0F61382}" dt="2022-09-27T12:43:27.247" v="660" actId="14100"/>
        <pc:sldMkLst>
          <pc:docMk/>
          <pc:sldMk cId="3379192008" sldId="270"/>
        </pc:sldMkLst>
        <pc:spChg chg="mod">
          <ac:chgData name="Mikkel Max Jorn" userId="be01b354-8e31-4d2d-857e-c37a3896bce8" providerId="ADAL" clId="{12F50CBC-633D-4790-AB5A-362DD0F61382}" dt="2022-09-27T12:40:28.749" v="652" actId="20577"/>
          <ac:spMkLst>
            <pc:docMk/>
            <pc:sldMk cId="3379192008" sldId="270"/>
            <ac:spMk id="2" creationId="{EEFA3D28-740B-FD80-15D9-36EC39B73E7F}"/>
          </ac:spMkLst>
        </pc:spChg>
        <pc:spChg chg="del">
          <ac:chgData name="Mikkel Max Jorn" userId="be01b354-8e31-4d2d-857e-c37a3896bce8" providerId="ADAL" clId="{12F50CBC-633D-4790-AB5A-362DD0F61382}" dt="2022-09-27T12:40:41.440" v="653"/>
          <ac:spMkLst>
            <pc:docMk/>
            <pc:sldMk cId="3379192008" sldId="270"/>
            <ac:spMk id="3" creationId="{6938F584-5D57-7066-02A4-8B9D08B91206}"/>
          </ac:spMkLst>
        </pc:spChg>
        <pc:spChg chg="add del mod">
          <ac:chgData name="Mikkel Max Jorn" userId="be01b354-8e31-4d2d-857e-c37a3896bce8" providerId="ADAL" clId="{12F50CBC-633D-4790-AB5A-362DD0F61382}" dt="2022-09-27T12:41:46.178" v="654"/>
          <ac:spMkLst>
            <pc:docMk/>
            <pc:sldMk cId="3379192008" sldId="270"/>
            <ac:spMk id="4" creationId="{97EF31E6-B78A-41BA-3B05-50C7E45DB541}"/>
          </ac:spMkLst>
        </pc:spChg>
        <pc:spChg chg="add del mod">
          <ac:chgData name="Mikkel Max Jorn" userId="be01b354-8e31-4d2d-857e-c37a3896bce8" providerId="ADAL" clId="{12F50CBC-633D-4790-AB5A-362DD0F61382}" dt="2022-09-27T12:43:08.010" v="655"/>
          <ac:spMkLst>
            <pc:docMk/>
            <pc:sldMk cId="3379192008" sldId="270"/>
            <ac:spMk id="5" creationId="{1DDC5FDE-5716-9708-C76D-967CA08A7820}"/>
          </ac:spMkLst>
        </pc:spChg>
        <pc:picChg chg="add mod">
          <ac:chgData name="Mikkel Max Jorn" userId="be01b354-8e31-4d2d-857e-c37a3896bce8" providerId="ADAL" clId="{12F50CBC-633D-4790-AB5A-362DD0F61382}" dt="2022-09-27T12:43:27.247" v="660" actId="14100"/>
          <ac:picMkLst>
            <pc:docMk/>
            <pc:sldMk cId="3379192008" sldId="270"/>
            <ac:picMk id="7" creationId="{37B3D15C-B802-9747-7BB9-36343D4B5DDA}"/>
          </ac:picMkLst>
        </pc:picChg>
      </pc:sldChg>
      <pc:sldChg chg="modSp new mod modAnim">
        <pc:chgData name="Mikkel Max Jorn" userId="be01b354-8e31-4d2d-857e-c37a3896bce8" providerId="ADAL" clId="{12F50CBC-633D-4790-AB5A-362DD0F61382}" dt="2022-09-27T12:54:04.568" v="829" actId="20577"/>
        <pc:sldMkLst>
          <pc:docMk/>
          <pc:sldMk cId="2775066822" sldId="271"/>
        </pc:sldMkLst>
        <pc:spChg chg="mod">
          <ac:chgData name="Mikkel Max Jorn" userId="be01b354-8e31-4d2d-857e-c37a3896bce8" providerId="ADAL" clId="{12F50CBC-633D-4790-AB5A-362DD0F61382}" dt="2022-09-27T12:44:12.225" v="674" actId="20577"/>
          <ac:spMkLst>
            <pc:docMk/>
            <pc:sldMk cId="2775066822" sldId="271"/>
            <ac:spMk id="2" creationId="{A540538E-4587-A3E7-CA28-C884564F3434}"/>
          </ac:spMkLst>
        </pc:spChg>
        <pc:spChg chg="mod">
          <ac:chgData name="Mikkel Max Jorn" userId="be01b354-8e31-4d2d-857e-c37a3896bce8" providerId="ADAL" clId="{12F50CBC-633D-4790-AB5A-362DD0F61382}" dt="2022-09-27T12:54:04.568" v="829" actId="20577"/>
          <ac:spMkLst>
            <pc:docMk/>
            <pc:sldMk cId="2775066822" sldId="271"/>
            <ac:spMk id="3" creationId="{766CFD39-58D9-FD32-26F0-1091AA886D97}"/>
          </ac:spMkLst>
        </pc:spChg>
      </pc:sldChg>
      <pc:sldChg chg="addSp modSp new del mod setBg addAnim">
        <pc:chgData name="Mikkel Max Jorn" userId="be01b354-8e31-4d2d-857e-c37a3896bce8" providerId="ADAL" clId="{12F50CBC-633D-4790-AB5A-362DD0F61382}" dt="2022-09-27T12:56:38.768" v="905" actId="47"/>
        <pc:sldMkLst>
          <pc:docMk/>
          <pc:sldMk cId="142557864" sldId="272"/>
        </pc:sldMkLst>
        <pc:spChg chg="mod">
          <ac:chgData name="Mikkel Max Jorn" userId="be01b354-8e31-4d2d-857e-c37a3896bce8" providerId="ADAL" clId="{12F50CBC-633D-4790-AB5A-362DD0F61382}" dt="2022-09-27T12:55:42.993" v="878" actId="20577"/>
          <ac:spMkLst>
            <pc:docMk/>
            <pc:sldMk cId="142557864" sldId="272"/>
            <ac:spMk id="2" creationId="{A4D48542-C293-33FF-BB75-436B99110635}"/>
          </ac:spMkLst>
        </pc:spChg>
        <pc:spChg chg="mod">
          <ac:chgData name="Mikkel Max Jorn" userId="be01b354-8e31-4d2d-857e-c37a3896bce8" providerId="ADAL" clId="{12F50CBC-633D-4790-AB5A-362DD0F61382}" dt="2022-09-27T12:55:45.762" v="879" actId="20577"/>
          <ac:spMkLst>
            <pc:docMk/>
            <pc:sldMk cId="142557864" sldId="272"/>
            <ac:spMk id="3" creationId="{46336831-33A2-9472-68FE-8E30AB921205}"/>
          </ac:spMkLst>
        </pc:spChg>
        <pc:spChg chg="add">
          <ac:chgData name="Mikkel Max Jorn" userId="be01b354-8e31-4d2d-857e-c37a3896bce8" providerId="ADAL" clId="{12F50CBC-633D-4790-AB5A-362DD0F61382}" dt="2022-09-27T12:55:00.963" v="858" actId="26606"/>
          <ac:spMkLst>
            <pc:docMk/>
            <pc:sldMk cId="142557864" sldId="272"/>
            <ac:spMk id="9" creationId="{0F358BAA-9C8A-4E17-BAD8-32FD6FFEA730}"/>
          </ac:spMkLst>
        </pc:spChg>
        <pc:spChg chg="add">
          <ac:chgData name="Mikkel Max Jorn" userId="be01b354-8e31-4d2d-857e-c37a3896bce8" providerId="ADAL" clId="{12F50CBC-633D-4790-AB5A-362DD0F61382}" dt="2022-09-27T12:55:00.963" v="858" actId="26606"/>
          <ac:spMkLst>
            <pc:docMk/>
            <pc:sldMk cId="142557864" sldId="272"/>
            <ac:spMk id="11" creationId="{4D6F41A4-BEE3-4935-9371-4ADEA67A22F9}"/>
          </ac:spMkLst>
        </pc:spChg>
        <pc:spChg chg="add">
          <ac:chgData name="Mikkel Max Jorn" userId="be01b354-8e31-4d2d-857e-c37a3896bce8" providerId="ADAL" clId="{12F50CBC-633D-4790-AB5A-362DD0F61382}" dt="2022-09-27T12:55:00.963" v="858" actId="26606"/>
          <ac:spMkLst>
            <pc:docMk/>
            <pc:sldMk cId="142557864" sldId="272"/>
            <ac:spMk id="20" creationId="{7FE1D329-7CB2-4DF5-B0C0-36DD19EBC66D}"/>
          </ac:spMkLst>
        </pc:spChg>
        <pc:spChg chg="add">
          <ac:chgData name="Mikkel Max Jorn" userId="be01b354-8e31-4d2d-857e-c37a3896bce8" providerId="ADAL" clId="{12F50CBC-633D-4790-AB5A-362DD0F61382}" dt="2022-09-27T12:55:00.963" v="858" actId="26606"/>
          <ac:spMkLst>
            <pc:docMk/>
            <pc:sldMk cId="142557864" sldId="272"/>
            <ac:spMk id="22" creationId="{B6D694DB-A3FC-4F14-A225-17BEBA4416DA}"/>
          </ac:spMkLst>
        </pc:spChg>
        <pc:spChg chg="add">
          <ac:chgData name="Mikkel Max Jorn" userId="be01b354-8e31-4d2d-857e-c37a3896bce8" providerId="ADAL" clId="{12F50CBC-633D-4790-AB5A-362DD0F61382}" dt="2022-09-27T12:55:00.963" v="858" actId="26606"/>
          <ac:spMkLst>
            <pc:docMk/>
            <pc:sldMk cId="142557864" sldId="272"/>
            <ac:spMk id="24" creationId="{6233B4D5-2565-4CC0-A9B1-C9EA9E9DE306}"/>
          </ac:spMkLst>
        </pc:spChg>
        <pc:grpChg chg="add">
          <ac:chgData name="Mikkel Max Jorn" userId="be01b354-8e31-4d2d-857e-c37a3896bce8" providerId="ADAL" clId="{12F50CBC-633D-4790-AB5A-362DD0F61382}" dt="2022-09-27T12:55:00.963" v="858" actId="26606"/>
          <ac:grpSpMkLst>
            <pc:docMk/>
            <pc:sldMk cId="142557864" sldId="272"/>
            <ac:grpSpMk id="13" creationId="{7726F010-956A-40BC-8A1F-8002DC729B4C}"/>
          </ac:grpSpMkLst>
        </pc:grpChg>
        <pc:picChg chg="add">
          <ac:chgData name="Mikkel Max Jorn" userId="be01b354-8e31-4d2d-857e-c37a3896bce8" providerId="ADAL" clId="{12F50CBC-633D-4790-AB5A-362DD0F61382}" dt="2022-09-27T12:55:00.963" v="858" actId="26606"/>
          <ac:picMkLst>
            <pc:docMk/>
            <pc:sldMk cId="142557864" sldId="272"/>
            <ac:picMk id="5" creationId="{D83C7B03-5B7E-ECB8-BBC6-10EAB6BD9C6B}"/>
          </ac:picMkLst>
        </pc:picChg>
      </pc:sldChg>
      <pc:sldChg chg="addSp delSp modSp new mod setBg addAnim">
        <pc:chgData name="Mikkel Max Jorn" userId="be01b354-8e31-4d2d-857e-c37a3896bce8" providerId="ADAL" clId="{12F50CBC-633D-4790-AB5A-362DD0F61382}" dt="2022-09-27T12:56:32.241" v="904"/>
        <pc:sldMkLst>
          <pc:docMk/>
          <pc:sldMk cId="3483360631" sldId="273"/>
        </pc:sldMkLst>
        <pc:spChg chg="mod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2" creationId="{D313FE78-9DD1-C250-56D9-804F0B402A6B}"/>
          </ac:spMkLst>
        </pc:spChg>
        <pc:spChg chg="del">
          <ac:chgData name="Mikkel Max Jorn" userId="be01b354-8e31-4d2d-857e-c37a3896bce8" providerId="ADAL" clId="{12F50CBC-633D-4790-AB5A-362DD0F61382}" dt="2022-09-27T12:56:14.462" v="888" actId="26606"/>
          <ac:spMkLst>
            <pc:docMk/>
            <pc:sldMk cId="3483360631" sldId="273"/>
            <ac:spMk id="3" creationId="{0998C74D-DB5C-16E8-AF26-AADE65F75C60}"/>
          </ac:spMkLst>
        </pc:spChg>
        <pc:spChg chg="add del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9" creationId="{0F358BAA-9C8A-4E17-BAD8-32FD6FFEA730}"/>
          </ac:spMkLst>
        </pc:spChg>
        <pc:spChg chg="add del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11" creationId="{4D6F41A4-BEE3-4935-9371-4ADEA67A22F9}"/>
          </ac:spMkLst>
        </pc:spChg>
        <pc:spChg chg="add del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20" creationId="{7FE1D329-7CB2-4DF5-B0C0-36DD19EBC66D}"/>
          </ac:spMkLst>
        </pc:spChg>
        <pc:spChg chg="add del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22" creationId="{B6D694DB-A3FC-4F14-A225-17BEBA4416DA}"/>
          </ac:spMkLst>
        </pc:spChg>
        <pc:spChg chg="add del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24" creationId="{6233B4D5-2565-4CC0-A9B1-C9EA9E9DE306}"/>
          </ac:spMkLst>
        </pc:spChg>
        <pc:spChg chg="add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29" creationId="{0F358BAA-9C8A-4E17-BAD8-32FD6FFEA730}"/>
          </ac:spMkLst>
        </pc:spChg>
        <pc:spChg chg="add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31" creationId="{4D6F41A4-BEE3-4935-9371-4ADEA67A22F9}"/>
          </ac:spMkLst>
        </pc:spChg>
        <pc:spChg chg="add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40" creationId="{7FE1D329-7CB2-4DF5-B0C0-36DD19EBC66D}"/>
          </ac:spMkLst>
        </pc:spChg>
        <pc:spChg chg="add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42" creationId="{B6D694DB-A3FC-4F14-A225-17BEBA4416DA}"/>
          </ac:spMkLst>
        </pc:spChg>
        <pc:spChg chg="add">
          <ac:chgData name="Mikkel Max Jorn" userId="be01b354-8e31-4d2d-857e-c37a3896bce8" providerId="ADAL" clId="{12F50CBC-633D-4790-AB5A-362DD0F61382}" dt="2022-09-27T12:56:32.241" v="903" actId="26606"/>
          <ac:spMkLst>
            <pc:docMk/>
            <pc:sldMk cId="3483360631" sldId="273"/>
            <ac:spMk id="44" creationId="{2F45987A-3A2E-45FE-947D-464BBA890C71}"/>
          </ac:spMkLst>
        </pc:spChg>
        <pc:grpChg chg="add del">
          <ac:chgData name="Mikkel Max Jorn" userId="be01b354-8e31-4d2d-857e-c37a3896bce8" providerId="ADAL" clId="{12F50CBC-633D-4790-AB5A-362DD0F61382}" dt="2022-09-27T12:56:32.241" v="903" actId="26606"/>
          <ac:grpSpMkLst>
            <pc:docMk/>
            <pc:sldMk cId="3483360631" sldId="273"/>
            <ac:grpSpMk id="13" creationId="{7726F010-956A-40BC-8A1F-8002DC729B4C}"/>
          </ac:grpSpMkLst>
        </pc:grpChg>
        <pc:grpChg chg="add">
          <ac:chgData name="Mikkel Max Jorn" userId="be01b354-8e31-4d2d-857e-c37a3896bce8" providerId="ADAL" clId="{12F50CBC-633D-4790-AB5A-362DD0F61382}" dt="2022-09-27T12:56:32.241" v="903" actId="26606"/>
          <ac:grpSpMkLst>
            <pc:docMk/>
            <pc:sldMk cId="3483360631" sldId="273"/>
            <ac:grpSpMk id="33" creationId="{7726F010-956A-40BC-8A1F-8002DC729B4C}"/>
          </ac:grpSpMkLst>
        </pc:grpChg>
        <pc:picChg chg="add mod">
          <ac:chgData name="Mikkel Max Jorn" userId="be01b354-8e31-4d2d-857e-c37a3896bce8" providerId="ADAL" clId="{12F50CBC-633D-4790-AB5A-362DD0F61382}" dt="2022-09-27T12:56:32.241" v="903" actId="26606"/>
          <ac:picMkLst>
            <pc:docMk/>
            <pc:sldMk cId="3483360631" sldId="273"/>
            <ac:picMk id="5" creationId="{5DFDE8B3-6F6B-76A0-6EB5-435A96088AB7}"/>
          </ac:picMkLst>
        </pc:picChg>
      </pc:sldChg>
      <pc:sldChg chg="addSp delSp modSp new mod setBg">
        <pc:chgData name="Mikkel Max Jorn" userId="be01b354-8e31-4d2d-857e-c37a3896bce8" providerId="ADAL" clId="{12F50CBC-633D-4790-AB5A-362DD0F61382}" dt="2022-09-27T12:57:54.252" v="930" actId="20577"/>
        <pc:sldMkLst>
          <pc:docMk/>
          <pc:sldMk cId="4235321946" sldId="274"/>
        </pc:sldMkLst>
        <pc:spChg chg="mod">
          <ac:chgData name="Mikkel Max Jorn" userId="be01b354-8e31-4d2d-857e-c37a3896bce8" providerId="ADAL" clId="{12F50CBC-633D-4790-AB5A-362DD0F61382}" dt="2022-09-27T12:57:54.252" v="930" actId="20577"/>
          <ac:spMkLst>
            <pc:docMk/>
            <pc:sldMk cId="4235321946" sldId="274"/>
            <ac:spMk id="2" creationId="{4D1EB62E-B7C5-CAD1-067E-71CC8FE7C7EE}"/>
          </ac:spMkLst>
        </pc:spChg>
        <pc:spChg chg="del">
          <ac:chgData name="Mikkel Max Jorn" userId="be01b354-8e31-4d2d-857e-c37a3896bce8" providerId="ADAL" clId="{12F50CBC-633D-4790-AB5A-362DD0F61382}" dt="2022-09-27T12:57:45.349" v="923" actId="26606"/>
          <ac:spMkLst>
            <pc:docMk/>
            <pc:sldMk cId="4235321946" sldId="274"/>
            <ac:spMk id="3" creationId="{85200E59-B893-569C-A3CE-733E4977ACFC}"/>
          </ac:spMkLst>
        </pc:spChg>
        <pc:spChg chg="add">
          <ac:chgData name="Mikkel Max Jorn" userId="be01b354-8e31-4d2d-857e-c37a3896bce8" providerId="ADAL" clId="{12F50CBC-633D-4790-AB5A-362DD0F61382}" dt="2022-09-27T12:57:45.349" v="923" actId="26606"/>
          <ac:spMkLst>
            <pc:docMk/>
            <pc:sldMk cId="4235321946" sldId="274"/>
            <ac:spMk id="9" creationId="{0F358BAA-9C8A-4E17-BAD8-32FD6FFEA730}"/>
          </ac:spMkLst>
        </pc:spChg>
        <pc:spChg chg="add">
          <ac:chgData name="Mikkel Max Jorn" userId="be01b354-8e31-4d2d-857e-c37a3896bce8" providerId="ADAL" clId="{12F50CBC-633D-4790-AB5A-362DD0F61382}" dt="2022-09-27T12:57:45.349" v="923" actId="26606"/>
          <ac:spMkLst>
            <pc:docMk/>
            <pc:sldMk cId="4235321946" sldId="274"/>
            <ac:spMk id="11" creationId="{4D6F41A4-BEE3-4935-9371-4ADEA67A22F9}"/>
          </ac:spMkLst>
        </pc:spChg>
        <pc:spChg chg="add">
          <ac:chgData name="Mikkel Max Jorn" userId="be01b354-8e31-4d2d-857e-c37a3896bce8" providerId="ADAL" clId="{12F50CBC-633D-4790-AB5A-362DD0F61382}" dt="2022-09-27T12:57:45.349" v="923" actId="26606"/>
          <ac:spMkLst>
            <pc:docMk/>
            <pc:sldMk cId="4235321946" sldId="274"/>
            <ac:spMk id="20" creationId="{7FE1D329-7CB2-4DF5-B0C0-36DD19EBC66D}"/>
          </ac:spMkLst>
        </pc:spChg>
        <pc:spChg chg="add">
          <ac:chgData name="Mikkel Max Jorn" userId="be01b354-8e31-4d2d-857e-c37a3896bce8" providerId="ADAL" clId="{12F50CBC-633D-4790-AB5A-362DD0F61382}" dt="2022-09-27T12:57:45.349" v="923" actId="26606"/>
          <ac:spMkLst>
            <pc:docMk/>
            <pc:sldMk cId="4235321946" sldId="274"/>
            <ac:spMk id="22" creationId="{B6D694DB-A3FC-4F14-A225-17BEBA4416DA}"/>
          </ac:spMkLst>
        </pc:spChg>
        <pc:spChg chg="add">
          <ac:chgData name="Mikkel Max Jorn" userId="be01b354-8e31-4d2d-857e-c37a3896bce8" providerId="ADAL" clId="{12F50CBC-633D-4790-AB5A-362DD0F61382}" dt="2022-09-27T12:57:45.349" v="923" actId="26606"/>
          <ac:spMkLst>
            <pc:docMk/>
            <pc:sldMk cId="4235321946" sldId="274"/>
            <ac:spMk id="24" creationId="{2F45987A-3A2E-45FE-947D-464BBA890C71}"/>
          </ac:spMkLst>
        </pc:spChg>
        <pc:grpChg chg="add">
          <ac:chgData name="Mikkel Max Jorn" userId="be01b354-8e31-4d2d-857e-c37a3896bce8" providerId="ADAL" clId="{12F50CBC-633D-4790-AB5A-362DD0F61382}" dt="2022-09-27T12:57:45.349" v="923" actId="26606"/>
          <ac:grpSpMkLst>
            <pc:docMk/>
            <pc:sldMk cId="4235321946" sldId="274"/>
            <ac:grpSpMk id="13" creationId="{7726F010-956A-40BC-8A1F-8002DC729B4C}"/>
          </ac:grpSpMkLst>
        </pc:grpChg>
        <pc:picChg chg="add">
          <ac:chgData name="Mikkel Max Jorn" userId="be01b354-8e31-4d2d-857e-c37a3896bce8" providerId="ADAL" clId="{12F50CBC-633D-4790-AB5A-362DD0F61382}" dt="2022-09-27T12:57:45.349" v="923" actId="26606"/>
          <ac:picMkLst>
            <pc:docMk/>
            <pc:sldMk cId="4235321946" sldId="274"/>
            <ac:picMk id="5" creationId="{867B0057-10C2-3B42-A67B-6C4F8E7C6154}"/>
          </ac:picMkLst>
        </pc:picChg>
      </pc:sldChg>
      <pc:sldChg chg="addSp modSp new mod modMedia setBg">
        <pc:chgData name="Mikkel Max Jorn" userId="be01b354-8e31-4d2d-857e-c37a3896bce8" providerId="ADAL" clId="{12F50CBC-633D-4790-AB5A-362DD0F61382}" dt="2022-09-27T12:59:11.316" v="975" actId="20577"/>
        <pc:sldMkLst>
          <pc:docMk/>
          <pc:sldMk cId="1690969359" sldId="275"/>
        </pc:sldMkLst>
        <pc:spChg chg="mod">
          <ac:chgData name="Mikkel Max Jorn" userId="be01b354-8e31-4d2d-857e-c37a3896bce8" providerId="ADAL" clId="{12F50CBC-633D-4790-AB5A-362DD0F61382}" dt="2022-09-27T12:58:59.660" v="963" actId="20577"/>
          <ac:spMkLst>
            <pc:docMk/>
            <pc:sldMk cId="1690969359" sldId="275"/>
            <ac:spMk id="2" creationId="{005BC796-F15F-BB0A-1150-EBE48F8D44AA}"/>
          </ac:spMkLst>
        </pc:spChg>
        <pc:spChg chg="mod">
          <ac:chgData name="Mikkel Max Jorn" userId="be01b354-8e31-4d2d-857e-c37a3896bce8" providerId="ADAL" clId="{12F50CBC-633D-4790-AB5A-362DD0F61382}" dt="2022-09-27T12:59:11.316" v="975" actId="20577"/>
          <ac:spMkLst>
            <pc:docMk/>
            <pc:sldMk cId="1690969359" sldId="275"/>
            <ac:spMk id="3" creationId="{B00923EE-0EE7-CE8D-A99C-B7059346093A}"/>
          </ac:spMkLst>
        </pc:spChg>
        <pc:spChg chg="add">
          <ac:chgData name="Mikkel Max Jorn" userId="be01b354-8e31-4d2d-857e-c37a3896bce8" providerId="ADAL" clId="{12F50CBC-633D-4790-AB5A-362DD0F61382}" dt="2022-09-27T12:58:26.744" v="960" actId="26606"/>
          <ac:spMkLst>
            <pc:docMk/>
            <pc:sldMk cId="1690969359" sldId="275"/>
            <ac:spMk id="9" creationId="{B6D694DB-A3FC-4F14-A225-17BEBA4416DA}"/>
          </ac:spMkLst>
        </pc:spChg>
        <pc:spChg chg="add">
          <ac:chgData name="Mikkel Max Jorn" userId="be01b354-8e31-4d2d-857e-c37a3896bce8" providerId="ADAL" clId="{12F50CBC-633D-4790-AB5A-362DD0F61382}" dt="2022-09-27T12:58:26.744" v="960" actId="26606"/>
          <ac:spMkLst>
            <pc:docMk/>
            <pc:sldMk cId="1690969359" sldId="275"/>
            <ac:spMk id="11" creationId="{2F45987A-3A2E-45FE-947D-464BBA890C71}"/>
          </ac:spMkLst>
        </pc:spChg>
        <pc:picChg chg="add mod">
          <ac:chgData name="Mikkel Max Jorn" userId="be01b354-8e31-4d2d-857e-c37a3896bce8" providerId="ADAL" clId="{12F50CBC-633D-4790-AB5A-362DD0F61382}" dt="2022-09-27T12:58:27.485" v="962"/>
          <ac:picMkLst>
            <pc:docMk/>
            <pc:sldMk cId="1690969359" sldId="275"/>
            <ac:picMk id="5" creationId="{A4EFBF13-FAAD-04C5-B540-9283248A2658}"/>
          </ac:picMkLst>
        </pc:picChg>
      </pc:sldChg>
      <pc:sldChg chg="addSp delSp modSp new mod setBg">
        <pc:chgData name="Mikkel Max Jorn" userId="be01b354-8e31-4d2d-857e-c37a3896bce8" providerId="ADAL" clId="{12F50CBC-633D-4790-AB5A-362DD0F61382}" dt="2022-09-27T13:05:02.123" v="1063" actId="1037"/>
        <pc:sldMkLst>
          <pc:docMk/>
          <pc:sldMk cId="504264240" sldId="276"/>
        </pc:sldMkLst>
        <pc:spChg chg="mod ord">
          <ac:chgData name="Mikkel Max Jorn" userId="be01b354-8e31-4d2d-857e-c37a3896bce8" providerId="ADAL" clId="{12F50CBC-633D-4790-AB5A-362DD0F61382}" dt="2022-09-27T13:04:56.992" v="1058" actId="1076"/>
          <ac:spMkLst>
            <pc:docMk/>
            <pc:sldMk cId="504264240" sldId="276"/>
            <ac:spMk id="2" creationId="{45B69624-1774-4030-C567-12B42519F060}"/>
          </ac:spMkLst>
        </pc:spChg>
        <pc:spChg chg="del">
          <ac:chgData name="Mikkel Max Jorn" userId="be01b354-8e31-4d2d-857e-c37a3896bce8" providerId="ADAL" clId="{12F50CBC-633D-4790-AB5A-362DD0F61382}" dt="2022-09-27T13:03:53.010" v="1047"/>
          <ac:spMkLst>
            <pc:docMk/>
            <pc:sldMk cId="504264240" sldId="276"/>
            <ac:spMk id="3" creationId="{4ACAAC7C-28C1-581D-A3F7-55BBEF8A2D73}"/>
          </ac:spMkLst>
        </pc:spChg>
        <pc:spChg chg="add del mod">
          <ac:chgData name="Mikkel Max Jorn" userId="be01b354-8e31-4d2d-857e-c37a3896bce8" providerId="ADAL" clId="{12F50CBC-633D-4790-AB5A-362DD0F61382}" dt="2022-09-27T13:04:45.988" v="1055" actId="26606"/>
          <ac:spMkLst>
            <pc:docMk/>
            <pc:sldMk cId="504264240" sldId="276"/>
            <ac:spMk id="4" creationId="{6DAD2E54-0A95-0538-36F0-17362935581C}"/>
          </ac:spMkLst>
        </pc:spChg>
        <pc:spChg chg="add del">
          <ac:chgData name="Mikkel Max Jorn" userId="be01b354-8e31-4d2d-857e-c37a3896bce8" providerId="ADAL" clId="{12F50CBC-633D-4790-AB5A-362DD0F61382}" dt="2022-09-27T13:04:45.972" v="1054" actId="26606"/>
          <ac:spMkLst>
            <pc:docMk/>
            <pc:sldMk cId="504264240" sldId="276"/>
            <ac:spMk id="6153" creationId="{0F358BAA-9C8A-4E17-BAD8-32FD6FFEA730}"/>
          </ac:spMkLst>
        </pc:spChg>
        <pc:spChg chg="add del">
          <ac:chgData name="Mikkel Max Jorn" userId="be01b354-8e31-4d2d-857e-c37a3896bce8" providerId="ADAL" clId="{12F50CBC-633D-4790-AB5A-362DD0F61382}" dt="2022-09-27T13:04:45.972" v="1054" actId="26606"/>
          <ac:spMkLst>
            <pc:docMk/>
            <pc:sldMk cId="504264240" sldId="276"/>
            <ac:spMk id="6155" creationId="{4D6F41A4-BEE3-4935-9371-4ADEA67A22F9}"/>
          </ac:spMkLst>
        </pc:spChg>
        <pc:spChg chg="add del">
          <ac:chgData name="Mikkel Max Jorn" userId="be01b354-8e31-4d2d-857e-c37a3896bce8" providerId="ADAL" clId="{12F50CBC-633D-4790-AB5A-362DD0F61382}" dt="2022-09-27T13:04:45.972" v="1054" actId="26606"/>
          <ac:spMkLst>
            <pc:docMk/>
            <pc:sldMk cId="504264240" sldId="276"/>
            <ac:spMk id="6164" creationId="{7FE1D329-7CB2-4DF5-B0C0-36DD19EBC66D}"/>
          </ac:spMkLst>
        </pc:spChg>
        <pc:spChg chg="add del">
          <ac:chgData name="Mikkel Max Jorn" userId="be01b354-8e31-4d2d-857e-c37a3896bce8" providerId="ADAL" clId="{12F50CBC-633D-4790-AB5A-362DD0F61382}" dt="2022-09-27T13:04:45.972" v="1054" actId="26606"/>
          <ac:spMkLst>
            <pc:docMk/>
            <pc:sldMk cId="504264240" sldId="276"/>
            <ac:spMk id="6166" creationId="{B6D694DB-A3FC-4F14-A225-17BEBA4416DA}"/>
          </ac:spMkLst>
        </pc:spChg>
        <pc:spChg chg="add">
          <ac:chgData name="Mikkel Max Jorn" userId="be01b354-8e31-4d2d-857e-c37a3896bce8" providerId="ADAL" clId="{12F50CBC-633D-4790-AB5A-362DD0F61382}" dt="2022-09-27T13:04:45.988" v="1055" actId="26606"/>
          <ac:spMkLst>
            <pc:docMk/>
            <pc:sldMk cId="504264240" sldId="276"/>
            <ac:spMk id="6176" creationId="{0F358BAA-9C8A-4E17-BAD8-32FD6FFEA730}"/>
          </ac:spMkLst>
        </pc:spChg>
        <pc:spChg chg="add">
          <ac:chgData name="Mikkel Max Jorn" userId="be01b354-8e31-4d2d-857e-c37a3896bce8" providerId="ADAL" clId="{12F50CBC-633D-4790-AB5A-362DD0F61382}" dt="2022-09-27T13:04:45.988" v="1055" actId="26606"/>
          <ac:spMkLst>
            <pc:docMk/>
            <pc:sldMk cId="504264240" sldId="276"/>
            <ac:spMk id="6177" creationId="{4D6F41A4-BEE3-4935-9371-4ADEA67A22F9}"/>
          </ac:spMkLst>
        </pc:spChg>
        <pc:spChg chg="add">
          <ac:chgData name="Mikkel Max Jorn" userId="be01b354-8e31-4d2d-857e-c37a3896bce8" providerId="ADAL" clId="{12F50CBC-633D-4790-AB5A-362DD0F61382}" dt="2022-09-27T13:04:45.988" v="1055" actId="26606"/>
          <ac:spMkLst>
            <pc:docMk/>
            <pc:sldMk cId="504264240" sldId="276"/>
            <ac:spMk id="6184" creationId="{7FE1D329-7CB2-4DF5-B0C0-36DD19EBC66D}"/>
          </ac:spMkLst>
        </pc:spChg>
        <pc:spChg chg="add">
          <ac:chgData name="Mikkel Max Jorn" userId="be01b354-8e31-4d2d-857e-c37a3896bce8" providerId="ADAL" clId="{12F50CBC-633D-4790-AB5A-362DD0F61382}" dt="2022-09-27T13:04:45.988" v="1055" actId="26606"/>
          <ac:spMkLst>
            <pc:docMk/>
            <pc:sldMk cId="504264240" sldId="276"/>
            <ac:spMk id="6185" creationId="{B6D694DB-A3FC-4F14-A225-17BEBA4416DA}"/>
          </ac:spMkLst>
        </pc:spChg>
        <pc:spChg chg="add">
          <ac:chgData name="Mikkel Max Jorn" userId="be01b354-8e31-4d2d-857e-c37a3896bce8" providerId="ADAL" clId="{12F50CBC-633D-4790-AB5A-362DD0F61382}" dt="2022-09-27T13:04:45.988" v="1055" actId="26606"/>
          <ac:spMkLst>
            <pc:docMk/>
            <pc:sldMk cId="504264240" sldId="276"/>
            <ac:spMk id="6186" creationId="{2F45987A-3A2E-45FE-947D-464BBA890C71}"/>
          </ac:spMkLst>
        </pc:spChg>
        <pc:grpChg chg="add del">
          <ac:chgData name="Mikkel Max Jorn" userId="be01b354-8e31-4d2d-857e-c37a3896bce8" providerId="ADAL" clId="{12F50CBC-633D-4790-AB5A-362DD0F61382}" dt="2022-09-27T13:04:45.972" v="1054" actId="26606"/>
          <ac:grpSpMkLst>
            <pc:docMk/>
            <pc:sldMk cId="504264240" sldId="276"/>
            <ac:grpSpMk id="6157" creationId="{7726F010-956A-40BC-8A1F-8002DC729B4C}"/>
          </ac:grpSpMkLst>
        </pc:grpChg>
        <pc:grpChg chg="add del">
          <ac:chgData name="Mikkel Max Jorn" userId="be01b354-8e31-4d2d-857e-c37a3896bce8" providerId="ADAL" clId="{12F50CBC-633D-4790-AB5A-362DD0F61382}" dt="2022-09-27T13:04:45.972" v="1054" actId="26606"/>
          <ac:grpSpMkLst>
            <pc:docMk/>
            <pc:sldMk cId="504264240" sldId="276"/>
            <ac:grpSpMk id="6168" creationId="{3A87D413-7BAA-462C-B2E4-D3E7F1B8498D}"/>
          </ac:grpSpMkLst>
        </pc:grpChg>
        <pc:grpChg chg="add">
          <ac:chgData name="Mikkel Max Jorn" userId="be01b354-8e31-4d2d-857e-c37a3896bce8" providerId="ADAL" clId="{12F50CBC-633D-4790-AB5A-362DD0F61382}" dt="2022-09-27T13:04:45.988" v="1055" actId="26606"/>
          <ac:grpSpMkLst>
            <pc:docMk/>
            <pc:sldMk cId="504264240" sldId="276"/>
            <ac:grpSpMk id="6178" creationId="{7726F010-956A-40BC-8A1F-8002DC729B4C}"/>
          </ac:grpSpMkLst>
        </pc:grpChg>
        <pc:picChg chg="add del mod">
          <ac:chgData name="Mikkel Max Jorn" userId="be01b354-8e31-4d2d-857e-c37a3896bce8" providerId="ADAL" clId="{12F50CBC-633D-4790-AB5A-362DD0F61382}" dt="2022-09-27T13:04:25.713" v="1050" actId="478"/>
          <ac:picMkLst>
            <pc:docMk/>
            <pc:sldMk cId="504264240" sldId="276"/>
            <ac:picMk id="6146" creationId="{3DBC59F6-9F54-FF7A-CC23-F0A4C8AF9922}"/>
          </ac:picMkLst>
        </pc:picChg>
        <pc:picChg chg="add mod">
          <ac:chgData name="Mikkel Max Jorn" userId="be01b354-8e31-4d2d-857e-c37a3896bce8" providerId="ADAL" clId="{12F50CBC-633D-4790-AB5A-362DD0F61382}" dt="2022-09-27T13:05:02.123" v="1063" actId="1037"/>
          <ac:picMkLst>
            <pc:docMk/>
            <pc:sldMk cId="504264240" sldId="276"/>
            <ac:picMk id="6148" creationId="{9CED82A4-A7F4-FC6B-DEE0-FD776F8D1DDF}"/>
          </ac:picMkLst>
        </pc:picChg>
      </pc:sldChg>
      <pc:sldChg chg="addSp delSp modSp new mod setBg modAnim">
        <pc:chgData name="Mikkel Max Jorn" userId="be01b354-8e31-4d2d-857e-c37a3896bce8" providerId="ADAL" clId="{12F50CBC-633D-4790-AB5A-362DD0F61382}" dt="2022-09-27T13:09:05.287" v="1303" actId="20577"/>
        <pc:sldMkLst>
          <pc:docMk/>
          <pc:sldMk cId="3834074773" sldId="277"/>
        </pc:sldMkLst>
        <pc:spChg chg="mod">
          <ac:chgData name="Mikkel Max Jorn" userId="be01b354-8e31-4d2d-857e-c37a3896bce8" providerId="ADAL" clId="{12F50CBC-633D-4790-AB5A-362DD0F61382}" dt="2022-09-27T13:07:19.339" v="1195" actId="26606"/>
          <ac:spMkLst>
            <pc:docMk/>
            <pc:sldMk cId="3834074773" sldId="277"/>
            <ac:spMk id="2" creationId="{FD8F337A-B6DE-9CC5-4E63-3712CDADFCD0}"/>
          </ac:spMkLst>
        </pc:spChg>
        <pc:spChg chg="mod">
          <ac:chgData name="Mikkel Max Jorn" userId="be01b354-8e31-4d2d-857e-c37a3896bce8" providerId="ADAL" clId="{12F50CBC-633D-4790-AB5A-362DD0F61382}" dt="2022-09-27T13:09:05.287" v="1303" actId="20577"/>
          <ac:spMkLst>
            <pc:docMk/>
            <pc:sldMk cId="3834074773" sldId="277"/>
            <ac:spMk id="3" creationId="{302D3B7A-6D78-281D-FA47-32C6BC554522}"/>
          </ac:spMkLst>
        </pc:spChg>
        <pc:spChg chg="add del">
          <ac:chgData name="Mikkel Max Jorn" userId="be01b354-8e31-4d2d-857e-c37a3896bce8" providerId="ADAL" clId="{12F50CBC-633D-4790-AB5A-362DD0F61382}" dt="2022-09-27T13:07:17.586" v="1192" actId="26606"/>
          <ac:spMkLst>
            <pc:docMk/>
            <pc:sldMk cId="3834074773" sldId="277"/>
            <ac:spMk id="9" creationId="{03AE087C-11E2-4305-9282-D7F122FE726E}"/>
          </ac:spMkLst>
        </pc:spChg>
        <pc:spChg chg="add del">
          <ac:chgData name="Mikkel Max Jorn" userId="be01b354-8e31-4d2d-857e-c37a3896bce8" providerId="ADAL" clId="{12F50CBC-633D-4790-AB5A-362DD0F61382}" dt="2022-09-27T13:07:19.317" v="1194" actId="26606"/>
          <ac:spMkLst>
            <pc:docMk/>
            <pc:sldMk cId="3834074773" sldId="277"/>
            <ac:spMk id="19" creationId="{03AE087C-11E2-4305-9282-D7F122FE726E}"/>
          </ac:spMkLst>
        </pc:spChg>
        <pc:spChg chg="add del">
          <ac:chgData name="Mikkel Max Jorn" userId="be01b354-8e31-4d2d-857e-c37a3896bce8" providerId="ADAL" clId="{12F50CBC-633D-4790-AB5A-362DD0F61382}" dt="2022-09-27T13:07:26.397" v="1197" actId="26606"/>
          <ac:spMkLst>
            <pc:docMk/>
            <pc:sldMk cId="3834074773" sldId="277"/>
            <ac:spMk id="29" creationId="{03AE087C-11E2-4305-9282-D7F122FE726E}"/>
          </ac:spMkLst>
        </pc:spChg>
        <pc:spChg chg="add">
          <ac:chgData name="Mikkel Max Jorn" userId="be01b354-8e31-4d2d-857e-c37a3896bce8" providerId="ADAL" clId="{12F50CBC-633D-4790-AB5A-362DD0F61382}" dt="2022-09-27T13:07:26.397" v="1197" actId="26606"/>
          <ac:spMkLst>
            <pc:docMk/>
            <pc:sldMk cId="3834074773" sldId="277"/>
            <ac:spMk id="36" creationId="{03AE087C-11E2-4305-9282-D7F122FE726E}"/>
          </ac:spMkLst>
        </pc:spChg>
        <pc:grpChg chg="add del">
          <ac:chgData name="Mikkel Max Jorn" userId="be01b354-8e31-4d2d-857e-c37a3896bce8" providerId="ADAL" clId="{12F50CBC-633D-4790-AB5A-362DD0F61382}" dt="2022-09-27T13:07:17.586" v="1192" actId="26606"/>
          <ac:grpSpMkLst>
            <pc:docMk/>
            <pc:sldMk cId="3834074773" sldId="277"/>
            <ac:grpSpMk id="11" creationId="{6ACF365D-F104-414F-93C3-D9F568808E0D}"/>
          </ac:grpSpMkLst>
        </pc:grpChg>
        <pc:grpChg chg="add del">
          <ac:chgData name="Mikkel Max Jorn" userId="be01b354-8e31-4d2d-857e-c37a3896bce8" providerId="ADAL" clId="{12F50CBC-633D-4790-AB5A-362DD0F61382}" dt="2022-09-27T13:07:19.317" v="1194" actId="26606"/>
          <ac:grpSpMkLst>
            <pc:docMk/>
            <pc:sldMk cId="3834074773" sldId="277"/>
            <ac:grpSpMk id="21" creationId="{7CECCFA5-40A0-4B37-8B7B-D912C28A15C3}"/>
          </ac:grpSpMkLst>
        </pc:grpChg>
        <pc:grpChg chg="add del">
          <ac:chgData name="Mikkel Max Jorn" userId="be01b354-8e31-4d2d-857e-c37a3896bce8" providerId="ADAL" clId="{12F50CBC-633D-4790-AB5A-362DD0F61382}" dt="2022-09-27T13:07:26.397" v="1197" actId="26606"/>
          <ac:grpSpMkLst>
            <pc:docMk/>
            <pc:sldMk cId="3834074773" sldId="277"/>
            <ac:grpSpMk id="31" creationId="{6ACF365D-F104-414F-93C3-D9F568808E0D}"/>
          </ac:grpSpMkLst>
        </pc:grpChg>
        <pc:grpChg chg="add">
          <ac:chgData name="Mikkel Max Jorn" userId="be01b354-8e31-4d2d-857e-c37a3896bce8" providerId="ADAL" clId="{12F50CBC-633D-4790-AB5A-362DD0F61382}" dt="2022-09-27T13:07:26.397" v="1197" actId="26606"/>
          <ac:grpSpMkLst>
            <pc:docMk/>
            <pc:sldMk cId="3834074773" sldId="277"/>
            <ac:grpSpMk id="38" creationId="{7CECCFA5-40A0-4B37-8B7B-D912C28A15C3}"/>
          </ac:grpSpMkLst>
        </pc:grpChg>
        <pc:picChg chg="add del">
          <ac:chgData name="Mikkel Max Jorn" userId="be01b354-8e31-4d2d-857e-c37a3896bce8" providerId="ADAL" clId="{12F50CBC-633D-4790-AB5A-362DD0F61382}" dt="2022-09-27T13:07:17.586" v="1192" actId="26606"/>
          <ac:picMkLst>
            <pc:docMk/>
            <pc:sldMk cId="3834074773" sldId="277"/>
            <ac:picMk id="5" creationId="{A67ED86C-B2E0-5C51-7A0F-465DEDE5B41F}"/>
          </ac:picMkLst>
        </pc:picChg>
        <pc:picChg chg="add del">
          <ac:chgData name="Mikkel Max Jorn" userId="be01b354-8e31-4d2d-857e-c37a3896bce8" providerId="ADAL" clId="{12F50CBC-633D-4790-AB5A-362DD0F61382}" dt="2022-09-27T13:07:19.317" v="1194" actId="26606"/>
          <ac:picMkLst>
            <pc:docMk/>
            <pc:sldMk cId="3834074773" sldId="277"/>
            <ac:picMk id="20" creationId="{69B93365-1A8E-3DAC-8548-81384C8BFEFE}"/>
          </ac:picMkLst>
        </pc:picChg>
        <pc:picChg chg="add mod">
          <ac:chgData name="Mikkel Max Jorn" userId="be01b354-8e31-4d2d-857e-c37a3896bce8" providerId="ADAL" clId="{12F50CBC-633D-4790-AB5A-362DD0F61382}" dt="2022-09-27T13:07:41.287" v="1199" actId="27614"/>
          <ac:picMkLst>
            <pc:docMk/>
            <pc:sldMk cId="3834074773" sldId="277"/>
            <ac:picMk id="30" creationId="{A67ED86C-B2E0-5C51-7A0F-465DEDE5B41F}"/>
          </ac:picMkLst>
        </pc:picChg>
      </pc:sldChg>
      <pc:sldChg chg="modSp new mod">
        <pc:chgData name="Mikkel Max Jorn" userId="be01b354-8e31-4d2d-857e-c37a3896bce8" providerId="ADAL" clId="{12F50CBC-633D-4790-AB5A-362DD0F61382}" dt="2022-09-27T13:10:18.916" v="1377" actId="20577"/>
        <pc:sldMkLst>
          <pc:docMk/>
          <pc:sldMk cId="3786163789" sldId="278"/>
        </pc:sldMkLst>
        <pc:spChg chg="mod">
          <ac:chgData name="Mikkel Max Jorn" userId="be01b354-8e31-4d2d-857e-c37a3896bce8" providerId="ADAL" clId="{12F50CBC-633D-4790-AB5A-362DD0F61382}" dt="2022-09-27T13:10:18.916" v="1377" actId="20577"/>
          <ac:spMkLst>
            <pc:docMk/>
            <pc:sldMk cId="3786163789" sldId="278"/>
            <ac:spMk id="2" creationId="{53511EF8-EB28-D3F9-0613-7D96C1762BBF}"/>
          </ac:spMkLst>
        </pc:spChg>
        <pc:spChg chg="mod">
          <ac:chgData name="Mikkel Max Jorn" userId="be01b354-8e31-4d2d-857e-c37a3896bce8" providerId="ADAL" clId="{12F50CBC-633D-4790-AB5A-362DD0F61382}" dt="2022-09-27T13:09:54.991" v="1356" actId="20577"/>
          <ac:spMkLst>
            <pc:docMk/>
            <pc:sldMk cId="3786163789" sldId="278"/>
            <ac:spMk id="3" creationId="{0F3136CD-0E36-A56E-0C2B-900D9EF40A8E}"/>
          </ac:spMkLst>
        </pc:spChg>
      </pc:sldChg>
      <pc:sldChg chg="modSp new mod modAnim">
        <pc:chgData name="Mikkel Max Jorn" userId="be01b354-8e31-4d2d-857e-c37a3896bce8" providerId="ADAL" clId="{12F50CBC-633D-4790-AB5A-362DD0F61382}" dt="2022-09-27T13:11:23.744" v="1523"/>
        <pc:sldMkLst>
          <pc:docMk/>
          <pc:sldMk cId="2625236338" sldId="279"/>
        </pc:sldMkLst>
        <pc:spChg chg="mod">
          <ac:chgData name="Mikkel Max Jorn" userId="be01b354-8e31-4d2d-857e-c37a3896bce8" providerId="ADAL" clId="{12F50CBC-633D-4790-AB5A-362DD0F61382}" dt="2022-09-27T13:10:14.705" v="1375" actId="20577"/>
          <ac:spMkLst>
            <pc:docMk/>
            <pc:sldMk cId="2625236338" sldId="279"/>
            <ac:spMk id="2" creationId="{FE6C4E1A-F02C-E279-D660-DDCDBD4CEFD6}"/>
          </ac:spMkLst>
        </pc:spChg>
        <pc:spChg chg="mod">
          <ac:chgData name="Mikkel Max Jorn" userId="be01b354-8e31-4d2d-857e-c37a3896bce8" providerId="ADAL" clId="{12F50CBC-633D-4790-AB5A-362DD0F61382}" dt="2022-09-27T13:11:12.656" v="1522" actId="20577"/>
          <ac:spMkLst>
            <pc:docMk/>
            <pc:sldMk cId="2625236338" sldId="279"/>
            <ac:spMk id="3" creationId="{B1A75B94-759F-D9BF-4E5C-E4BFCF7871A8}"/>
          </ac:spMkLst>
        </pc:spChg>
      </pc:sldChg>
      <pc:sldChg chg="modSp new mod ord">
        <pc:chgData name="Mikkel Max Jorn" userId="be01b354-8e31-4d2d-857e-c37a3896bce8" providerId="ADAL" clId="{12F50CBC-633D-4790-AB5A-362DD0F61382}" dt="2022-09-27T13:12:38.374" v="1583" actId="20577"/>
        <pc:sldMkLst>
          <pc:docMk/>
          <pc:sldMk cId="4158698588" sldId="280"/>
        </pc:sldMkLst>
        <pc:spChg chg="mod">
          <ac:chgData name="Mikkel Max Jorn" userId="be01b354-8e31-4d2d-857e-c37a3896bce8" providerId="ADAL" clId="{12F50CBC-633D-4790-AB5A-362DD0F61382}" dt="2022-09-27T13:12:23.219" v="1559" actId="20577"/>
          <ac:spMkLst>
            <pc:docMk/>
            <pc:sldMk cId="4158698588" sldId="280"/>
            <ac:spMk id="2" creationId="{FA3C9BFA-ADB3-4FCC-A2AF-5ABF084E98A4}"/>
          </ac:spMkLst>
        </pc:spChg>
        <pc:spChg chg="mod">
          <ac:chgData name="Mikkel Max Jorn" userId="be01b354-8e31-4d2d-857e-c37a3896bce8" providerId="ADAL" clId="{12F50CBC-633D-4790-AB5A-362DD0F61382}" dt="2022-09-27T13:12:38.374" v="1583" actId="20577"/>
          <ac:spMkLst>
            <pc:docMk/>
            <pc:sldMk cId="4158698588" sldId="280"/>
            <ac:spMk id="3" creationId="{F31BC745-E6A3-9E38-A243-396E6D477D10}"/>
          </ac:spMkLst>
        </pc:spChg>
      </pc:sldChg>
      <pc:sldChg chg="addSp delSp modSp new mod">
        <pc:chgData name="Mikkel Max Jorn" userId="be01b354-8e31-4d2d-857e-c37a3896bce8" providerId="ADAL" clId="{12F50CBC-633D-4790-AB5A-362DD0F61382}" dt="2022-09-28T06:11:29.655" v="1602"/>
        <pc:sldMkLst>
          <pc:docMk/>
          <pc:sldMk cId="3402664666" sldId="281"/>
        </pc:sldMkLst>
        <pc:spChg chg="mod">
          <ac:chgData name="Mikkel Max Jorn" userId="be01b354-8e31-4d2d-857e-c37a3896bce8" providerId="ADAL" clId="{12F50CBC-633D-4790-AB5A-362DD0F61382}" dt="2022-09-28T06:09:19.145" v="1601" actId="20577"/>
          <ac:spMkLst>
            <pc:docMk/>
            <pc:sldMk cId="3402664666" sldId="281"/>
            <ac:spMk id="2" creationId="{473CDCAA-DFC6-523C-F70A-FD7CD7115CFD}"/>
          </ac:spMkLst>
        </pc:spChg>
        <pc:spChg chg="del">
          <ac:chgData name="Mikkel Max Jorn" userId="be01b354-8e31-4d2d-857e-c37a3896bce8" providerId="ADAL" clId="{12F50CBC-633D-4790-AB5A-362DD0F61382}" dt="2022-09-28T06:11:29.655" v="1602"/>
          <ac:spMkLst>
            <pc:docMk/>
            <pc:sldMk cId="3402664666" sldId="281"/>
            <ac:spMk id="3" creationId="{3661F039-8E5C-6421-0864-27B2C3C68ED3}"/>
          </ac:spMkLst>
        </pc:spChg>
        <pc:picChg chg="add mod">
          <ac:chgData name="Mikkel Max Jorn" userId="be01b354-8e31-4d2d-857e-c37a3896bce8" providerId="ADAL" clId="{12F50CBC-633D-4790-AB5A-362DD0F61382}" dt="2022-09-28T06:11:29.655" v="1602"/>
          <ac:picMkLst>
            <pc:docMk/>
            <pc:sldMk cId="3402664666" sldId="281"/>
            <ac:picMk id="7170" creationId="{4BCD26EB-A70C-2955-EF31-D979CEBA2EBF}"/>
          </ac:picMkLst>
        </pc:picChg>
      </pc:sldChg>
      <pc:sldChg chg="modSp new mod">
        <pc:chgData name="Mikkel Max Jorn" userId="be01b354-8e31-4d2d-857e-c37a3896bce8" providerId="ADAL" clId="{12F50CBC-633D-4790-AB5A-362DD0F61382}" dt="2022-09-28T06:12:15.329" v="1653" actId="20577"/>
        <pc:sldMkLst>
          <pc:docMk/>
          <pc:sldMk cId="944193605" sldId="282"/>
        </pc:sldMkLst>
        <pc:spChg chg="mod">
          <ac:chgData name="Mikkel Max Jorn" userId="be01b354-8e31-4d2d-857e-c37a3896bce8" providerId="ADAL" clId="{12F50CBC-633D-4790-AB5A-362DD0F61382}" dt="2022-09-28T06:11:58.707" v="1617" actId="20577"/>
          <ac:spMkLst>
            <pc:docMk/>
            <pc:sldMk cId="944193605" sldId="282"/>
            <ac:spMk id="2" creationId="{62A7AFBF-5FBF-4CCD-989D-B92AAFB82F6A}"/>
          </ac:spMkLst>
        </pc:spChg>
        <pc:spChg chg="mod">
          <ac:chgData name="Mikkel Max Jorn" userId="be01b354-8e31-4d2d-857e-c37a3896bce8" providerId="ADAL" clId="{12F50CBC-633D-4790-AB5A-362DD0F61382}" dt="2022-09-28T06:12:15.329" v="1653" actId="20577"/>
          <ac:spMkLst>
            <pc:docMk/>
            <pc:sldMk cId="944193605" sldId="282"/>
            <ac:spMk id="3" creationId="{3B728FE7-7C36-66C2-24C5-29C9AD080FF5}"/>
          </ac:spMkLst>
        </pc:spChg>
      </pc:sldChg>
      <pc:sldChg chg="addSp delSp modSp new mod ord setBg">
        <pc:chgData name="Mikkel Max Jorn" userId="be01b354-8e31-4d2d-857e-c37a3896bce8" providerId="ADAL" clId="{12F50CBC-633D-4790-AB5A-362DD0F61382}" dt="2022-09-28T09:59:16.592" v="1672"/>
        <pc:sldMkLst>
          <pc:docMk/>
          <pc:sldMk cId="850309455" sldId="283"/>
        </pc:sldMkLst>
        <pc:spChg chg="mod">
          <ac:chgData name="Mikkel Max Jorn" userId="be01b354-8e31-4d2d-857e-c37a3896bce8" providerId="ADAL" clId="{12F50CBC-633D-4790-AB5A-362DD0F61382}" dt="2022-09-28T06:17:09.006" v="1670" actId="26606"/>
          <ac:spMkLst>
            <pc:docMk/>
            <pc:sldMk cId="850309455" sldId="283"/>
            <ac:spMk id="2" creationId="{D8CD9F8A-8F4F-4741-84BF-3F1E7CC8061F}"/>
          </ac:spMkLst>
        </pc:spChg>
        <pc:spChg chg="del">
          <ac:chgData name="Mikkel Max Jorn" userId="be01b354-8e31-4d2d-857e-c37a3896bce8" providerId="ADAL" clId="{12F50CBC-633D-4790-AB5A-362DD0F61382}" dt="2022-09-28T06:17:01.195" v="1669"/>
          <ac:spMkLst>
            <pc:docMk/>
            <pc:sldMk cId="850309455" sldId="283"/>
            <ac:spMk id="3" creationId="{523659BD-0896-E7E6-75D7-0A45B58242D5}"/>
          </ac:spMkLst>
        </pc:spChg>
        <pc:spChg chg="add">
          <ac:chgData name="Mikkel Max Jorn" userId="be01b354-8e31-4d2d-857e-c37a3896bce8" providerId="ADAL" clId="{12F50CBC-633D-4790-AB5A-362DD0F61382}" dt="2022-09-28T06:17:09.006" v="1670" actId="26606"/>
          <ac:spMkLst>
            <pc:docMk/>
            <pc:sldMk cId="850309455" sldId="283"/>
            <ac:spMk id="1031" creationId="{0F358BAA-9C8A-4E17-BAD8-32FD6FFEA730}"/>
          </ac:spMkLst>
        </pc:spChg>
        <pc:spChg chg="add">
          <ac:chgData name="Mikkel Max Jorn" userId="be01b354-8e31-4d2d-857e-c37a3896bce8" providerId="ADAL" clId="{12F50CBC-633D-4790-AB5A-362DD0F61382}" dt="2022-09-28T06:17:09.006" v="1670" actId="26606"/>
          <ac:spMkLst>
            <pc:docMk/>
            <pc:sldMk cId="850309455" sldId="283"/>
            <ac:spMk id="1033" creationId="{4D6F41A4-BEE3-4935-9371-4ADEA67A22F9}"/>
          </ac:spMkLst>
        </pc:spChg>
        <pc:spChg chg="add">
          <ac:chgData name="Mikkel Max Jorn" userId="be01b354-8e31-4d2d-857e-c37a3896bce8" providerId="ADAL" clId="{12F50CBC-633D-4790-AB5A-362DD0F61382}" dt="2022-09-28T06:17:09.006" v="1670" actId="26606"/>
          <ac:spMkLst>
            <pc:docMk/>
            <pc:sldMk cId="850309455" sldId="283"/>
            <ac:spMk id="1042" creationId="{7FE1D329-7CB2-4DF5-B0C0-36DD19EBC66D}"/>
          </ac:spMkLst>
        </pc:spChg>
        <pc:spChg chg="add">
          <ac:chgData name="Mikkel Max Jorn" userId="be01b354-8e31-4d2d-857e-c37a3896bce8" providerId="ADAL" clId="{12F50CBC-633D-4790-AB5A-362DD0F61382}" dt="2022-09-28T06:17:09.006" v="1670" actId="26606"/>
          <ac:spMkLst>
            <pc:docMk/>
            <pc:sldMk cId="850309455" sldId="283"/>
            <ac:spMk id="1044" creationId="{3E5E751B-5852-4839-83B3-6F79F8E83673}"/>
          </ac:spMkLst>
        </pc:spChg>
        <pc:spChg chg="add">
          <ac:chgData name="Mikkel Max Jorn" userId="be01b354-8e31-4d2d-857e-c37a3896bce8" providerId="ADAL" clId="{12F50CBC-633D-4790-AB5A-362DD0F61382}" dt="2022-09-28T06:17:09.006" v="1670" actId="26606"/>
          <ac:spMkLst>
            <pc:docMk/>
            <pc:sldMk cId="850309455" sldId="283"/>
            <ac:spMk id="1046" creationId="{428B6687-5D8A-41C9-A626-A8C2CBFD8491}"/>
          </ac:spMkLst>
        </pc:spChg>
        <pc:spChg chg="add">
          <ac:chgData name="Mikkel Max Jorn" userId="be01b354-8e31-4d2d-857e-c37a3896bce8" providerId="ADAL" clId="{12F50CBC-633D-4790-AB5A-362DD0F61382}" dt="2022-09-28T06:17:09.006" v="1670" actId="26606"/>
          <ac:spMkLst>
            <pc:docMk/>
            <pc:sldMk cId="850309455" sldId="283"/>
            <ac:spMk id="1055" creationId="{D9F678FF-4541-4601-B506-CC0A4AC9695B}"/>
          </ac:spMkLst>
        </pc:spChg>
        <pc:grpChg chg="add">
          <ac:chgData name="Mikkel Max Jorn" userId="be01b354-8e31-4d2d-857e-c37a3896bce8" providerId="ADAL" clId="{12F50CBC-633D-4790-AB5A-362DD0F61382}" dt="2022-09-28T06:17:09.006" v="1670" actId="26606"/>
          <ac:grpSpMkLst>
            <pc:docMk/>
            <pc:sldMk cId="850309455" sldId="283"/>
            <ac:grpSpMk id="1035" creationId="{7726F010-956A-40BC-8A1F-8002DC729B4C}"/>
          </ac:grpSpMkLst>
        </pc:grpChg>
        <pc:grpChg chg="add">
          <ac:chgData name="Mikkel Max Jorn" userId="be01b354-8e31-4d2d-857e-c37a3896bce8" providerId="ADAL" clId="{12F50CBC-633D-4790-AB5A-362DD0F61382}" dt="2022-09-28T06:17:09.006" v="1670" actId="26606"/>
          <ac:grpSpMkLst>
            <pc:docMk/>
            <pc:sldMk cId="850309455" sldId="283"/>
            <ac:grpSpMk id="1048" creationId="{BF73574D-F06D-455C-8175-AF8EB2E328DF}"/>
          </ac:grpSpMkLst>
        </pc:grpChg>
        <pc:picChg chg="add mod">
          <ac:chgData name="Mikkel Max Jorn" userId="be01b354-8e31-4d2d-857e-c37a3896bce8" providerId="ADAL" clId="{12F50CBC-633D-4790-AB5A-362DD0F61382}" dt="2022-09-28T06:17:09.006" v="1670" actId="26606"/>
          <ac:picMkLst>
            <pc:docMk/>
            <pc:sldMk cId="850309455" sldId="283"/>
            <ac:picMk id="1026" creationId="{C7B55E1C-DB2E-D9BE-E139-3BE65176676A}"/>
          </ac:picMkLst>
        </pc:picChg>
      </pc:sldChg>
      <pc:sldChg chg="new del">
        <pc:chgData name="Mikkel Max Jorn" userId="be01b354-8e31-4d2d-857e-c37a3896bce8" providerId="ADAL" clId="{12F50CBC-633D-4790-AB5A-362DD0F61382}" dt="2022-09-28T06:16:45.287" v="1655" actId="47"/>
        <pc:sldMkLst>
          <pc:docMk/>
          <pc:sldMk cId="1114768700" sldId="283"/>
        </pc:sldMkLst>
      </pc:sldChg>
      <pc:sldChg chg="new del">
        <pc:chgData name="Mikkel Max Jorn" userId="be01b354-8e31-4d2d-857e-c37a3896bce8" providerId="ADAL" clId="{12F50CBC-633D-4790-AB5A-362DD0F61382}" dt="2022-09-28T06:16:51.632" v="1657" actId="47"/>
        <pc:sldMkLst>
          <pc:docMk/>
          <pc:sldMk cId="2401365851" sldId="283"/>
        </pc:sldMkLst>
      </pc:sldChg>
      <pc:sldMasterChg chg="modTransition modSldLayout">
        <pc:chgData name="Mikkel Max Jorn" userId="be01b354-8e31-4d2d-857e-c37a3896bce8" providerId="ADAL" clId="{12F50CBC-633D-4790-AB5A-362DD0F61382}" dt="2022-09-27T10:17:03.079" v="165"/>
        <pc:sldMasterMkLst>
          <pc:docMk/>
          <pc:sldMasterMk cId="3404009137" sldId="2147483751"/>
        </pc:sldMasterMkLst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2090259936" sldId="2147483740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403605166" sldId="2147483741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3711848525" sldId="2147483742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2403899684" sldId="2147483743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2785817890" sldId="2147483744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2049937234" sldId="2147483745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3085890006" sldId="2147483746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2780716979" sldId="2147483747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63366178" sldId="2147483748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3808267877" sldId="2147483749"/>
          </pc:sldLayoutMkLst>
        </pc:sldLayoutChg>
        <pc:sldLayoutChg chg="modTransition">
          <pc:chgData name="Mikkel Max Jorn" userId="be01b354-8e31-4d2d-857e-c37a3896bce8" providerId="ADAL" clId="{12F50CBC-633D-4790-AB5A-362DD0F61382}" dt="2022-09-27T10:17:03.079" v="165"/>
          <pc:sldLayoutMkLst>
            <pc:docMk/>
            <pc:sldMasterMk cId="3404009137" sldId="2147483751"/>
            <pc:sldLayoutMk cId="3102893825" sldId="2147483750"/>
          </pc:sldLayoutMkLst>
        </pc:sldLayoutChg>
      </pc:sldMasterChg>
    </pc:docChg>
  </pc:docChgLst>
  <pc:docChgLst>
    <pc:chgData name="Mikkel Max Jorn" userId="be01b354-8e31-4d2d-857e-c37a3896bce8" providerId="ADAL" clId="{B68E4E7B-A9A3-42A8-A23C-B73EC51DC83C}"/>
    <pc:docChg chg="custSel addSld delSld modSld sldOrd">
      <pc:chgData name="Mikkel Max Jorn" userId="be01b354-8e31-4d2d-857e-c37a3896bce8" providerId="ADAL" clId="{B68E4E7B-A9A3-42A8-A23C-B73EC51DC83C}" dt="2022-08-23T12:07:56.127" v="128"/>
      <pc:docMkLst>
        <pc:docMk/>
      </pc:docMkLst>
      <pc:sldChg chg="modAnim">
        <pc:chgData name="Mikkel Max Jorn" userId="be01b354-8e31-4d2d-857e-c37a3896bce8" providerId="ADAL" clId="{B68E4E7B-A9A3-42A8-A23C-B73EC51DC83C}" dt="2022-08-22T13:29:41.036" v="0"/>
        <pc:sldMkLst>
          <pc:docMk/>
          <pc:sldMk cId="656288345" sldId="257"/>
        </pc:sldMkLst>
      </pc:sldChg>
      <pc:sldChg chg="addSp delSp modSp new mod setBg">
        <pc:chgData name="Mikkel Max Jorn" userId="be01b354-8e31-4d2d-857e-c37a3896bce8" providerId="ADAL" clId="{B68E4E7B-A9A3-42A8-A23C-B73EC51DC83C}" dt="2022-08-23T11:59:55.529" v="30" actId="26606"/>
        <pc:sldMkLst>
          <pc:docMk/>
          <pc:sldMk cId="895839798" sldId="258"/>
        </pc:sldMkLst>
        <pc:spChg chg="mod">
          <ac:chgData name="Mikkel Max Jorn" userId="be01b354-8e31-4d2d-857e-c37a3896bce8" providerId="ADAL" clId="{B68E4E7B-A9A3-42A8-A23C-B73EC51DC83C}" dt="2022-08-23T11:59:55.529" v="30" actId="26606"/>
          <ac:spMkLst>
            <pc:docMk/>
            <pc:sldMk cId="895839798" sldId="258"/>
            <ac:spMk id="2" creationId="{24CEB8AC-0A46-4F97-9EBC-2CD4BC588046}"/>
          </ac:spMkLst>
        </pc:spChg>
        <pc:spChg chg="del">
          <ac:chgData name="Mikkel Max Jorn" userId="be01b354-8e31-4d2d-857e-c37a3896bce8" providerId="ADAL" clId="{B68E4E7B-A9A3-42A8-A23C-B73EC51DC83C}" dt="2022-08-23T11:59:43.653" v="29"/>
          <ac:spMkLst>
            <pc:docMk/>
            <pc:sldMk cId="895839798" sldId="258"/>
            <ac:spMk id="3" creationId="{FCFD8A68-E2F4-4F6F-9F8F-D32727831675}"/>
          </ac:spMkLst>
        </pc:spChg>
        <pc:spChg chg="add">
          <ac:chgData name="Mikkel Max Jorn" userId="be01b354-8e31-4d2d-857e-c37a3896bce8" providerId="ADAL" clId="{B68E4E7B-A9A3-42A8-A23C-B73EC51DC83C}" dt="2022-08-23T11:59:55.529" v="30" actId="26606"/>
          <ac:spMkLst>
            <pc:docMk/>
            <pc:sldMk cId="895839798" sldId="258"/>
            <ac:spMk id="1031" creationId="{0F358BAA-9C8A-4E17-BAD8-32FD6FFEA730}"/>
          </ac:spMkLst>
        </pc:spChg>
        <pc:spChg chg="add">
          <ac:chgData name="Mikkel Max Jorn" userId="be01b354-8e31-4d2d-857e-c37a3896bce8" providerId="ADAL" clId="{B68E4E7B-A9A3-42A8-A23C-B73EC51DC83C}" dt="2022-08-23T11:59:55.529" v="30" actId="26606"/>
          <ac:spMkLst>
            <pc:docMk/>
            <pc:sldMk cId="895839798" sldId="258"/>
            <ac:spMk id="1033" creationId="{4D6F41A4-BEE3-4935-9371-4ADEA67A22F9}"/>
          </ac:spMkLst>
        </pc:spChg>
        <pc:spChg chg="add">
          <ac:chgData name="Mikkel Max Jorn" userId="be01b354-8e31-4d2d-857e-c37a3896bce8" providerId="ADAL" clId="{B68E4E7B-A9A3-42A8-A23C-B73EC51DC83C}" dt="2022-08-23T11:59:55.529" v="30" actId="26606"/>
          <ac:spMkLst>
            <pc:docMk/>
            <pc:sldMk cId="895839798" sldId="258"/>
            <ac:spMk id="1042" creationId="{7FE1D329-7CB2-4DF5-B0C0-36DD19EBC66D}"/>
          </ac:spMkLst>
        </pc:spChg>
        <pc:spChg chg="add">
          <ac:chgData name="Mikkel Max Jorn" userId="be01b354-8e31-4d2d-857e-c37a3896bce8" providerId="ADAL" clId="{B68E4E7B-A9A3-42A8-A23C-B73EC51DC83C}" dt="2022-08-23T11:59:55.529" v="30" actId="26606"/>
          <ac:spMkLst>
            <pc:docMk/>
            <pc:sldMk cId="895839798" sldId="258"/>
            <ac:spMk id="1044" creationId="{A7971386-B2B0-4A38-8D3B-8CF23AAA610C}"/>
          </ac:spMkLst>
        </pc:spChg>
        <pc:spChg chg="add">
          <ac:chgData name="Mikkel Max Jorn" userId="be01b354-8e31-4d2d-857e-c37a3896bce8" providerId="ADAL" clId="{B68E4E7B-A9A3-42A8-A23C-B73EC51DC83C}" dt="2022-08-23T11:59:55.529" v="30" actId="26606"/>
          <ac:spMkLst>
            <pc:docMk/>
            <pc:sldMk cId="895839798" sldId="258"/>
            <ac:spMk id="1046" creationId="{8BECD55C-E611-4BCD-B45E-BF01D6234816}"/>
          </ac:spMkLst>
        </pc:spChg>
        <pc:spChg chg="add">
          <ac:chgData name="Mikkel Max Jorn" userId="be01b354-8e31-4d2d-857e-c37a3896bce8" providerId="ADAL" clId="{B68E4E7B-A9A3-42A8-A23C-B73EC51DC83C}" dt="2022-08-23T11:59:55.529" v="30" actId="26606"/>
          <ac:spMkLst>
            <pc:docMk/>
            <pc:sldMk cId="895839798" sldId="258"/>
            <ac:spMk id="1048" creationId="{1B8F0E52-7B96-44E2-BC48-F2D2BAC4611F}"/>
          </ac:spMkLst>
        </pc:spChg>
        <pc:spChg chg="add">
          <ac:chgData name="Mikkel Max Jorn" userId="be01b354-8e31-4d2d-857e-c37a3896bce8" providerId="ADAL" clId="{B68E4E7B-A9A3-42A8-A23C-B73EC51DC83C}" dt="2022-08-23T11:59:55.529" v="30" actId="26606"/>
          <ac:spMkLst>
            <pc:docMk/>
            <pc:sldMk cId="895839798" sldId="258"/>
            <ac:spMk id="1050" creationId="{0D29D77D-2D4E-4868-960B-BEDA724F5CE2}"/>
          </ac:spMkLst>
        </pc:spChg>
        <pc:grpChg chg="add">
          <ac:chgData name="Mikkel Max Jorn" userId="be01b354-8e31-4d2d-857e-c37a3896bce8" providerId="ADAL" clId="{B68E4E7B-A9A3-42A8-A23C-B73EC51DC83C}" dt="2022-08-23T11:59:55.529" v="30" actId="26606"/>
          <ac:grpSpMkLst>
            <pc:docMk/>
            <pc:sldMk cId="895839798" sldId="258"/>
            <ac:grpSpMk id="1035" creationId="{7726F010-956A-40BC-8A1F-8002DC729B4C}"/>
          </ac:grpSpMkLst>
        </pc:grpChg>
        <pc:picChg chg="add mod">
          <ac:chgData name="Mikkel Max Jorn" userId="be01b354-8e31-4d2d-857e-c37a3896bce8" providerId="ADAL" clId="{B68E4E7B-A9A3-42A8-A23C-B73EC51DC83C}" dt="2022-08-23T11:59:55.529" v="30" actId="26606"/>
          <ac:picMkLst>
            <pc:docMk/>
            <pc:sldMk cId="895839798" sldId="258"/>
            <ac:picMk id="1026" creationId="{F6ABD19C-E799-44E6-9752-17E1A4BBF05C}"/>
          </ac:picMkLst>
        </pc:picChg>
      </pc:sldChg>
      <pc:sldChg chg="new del">
        <pc:chgData name="Mikkel Max Jorn" userId="be01b354-8e31-4d2d-857e-c37a3896bce8" providerId="ADAL" clId="{B68E4E7B-A9A3-42A8-A23C-B73EC51DC83C}" dt="2022-08-23T12:03:14.057" v="57" actId="47"/>
        <pc:sldMkLst>
          <pc:docMk/>
          <pc:sldMk cId="1967177228" sldId="259"/>
        </pc:sldMkLst>
      </pc:sldChg>
      <pc:sldChg chg="addSp delSp modSp new mod">
        <pc:chgData name="Mikkel Max Jorn" userId="be01b354-8e31-4d2d-857e-c37a3896bce8" providerId="ADAL" clId="{B68E4E7B-A9A3-42A8-A23C-B73EC51DC83C}" dt="2022-08-23T12:03:03.433" v="56" actId="20577"/>
        <pc:sldMkLst>
          <pc:docMk/>
          <pc:sldMk cId="440350742" sldId="260"/>
        </pc:sldMkLst>
        <pc:spChg chg="mod">
          <ac:chgData name="Mikkel Max Jorn" userId="be01b354-8e31-4d2d-857e-c37a3896bce8" providerId="ADAL" clId="{B68E4E7B-A9A3-42A8-A23C-B73EC51DC83C}" dt="2022-08-23T12:03:03.433" v="56" actId="20577"/>
          <ac:spMkLst>
            <pc:docMk/>
            <pc:sldMk cId="440350742" sldId="260"/>
            <ac:spMk id="2" creationId="{AF4C10BE-2034-4C84-9129-A1AAE4E5E360}"/>
          </ac:spMkLst>
        </pc:spChg>
        <pc:spChg chg="del">
          <ac:chgData name="Mikkel Max Jorn" userId="be01b354-8e31-4d2d-857e-c37a3896bce8" providerId="ADAL" clId="{B68E4E7B-A9A3-42A8-A23C-B73EC51DC83C}" dt="2022-08-23T12:02:50.708" v="33"/>
          <ac:spMkLst>
            <pc:docMk/>
            <pc:sldMk cId="440350742" sldId="260"/>
            <ac:spMk id="3" creationId="{6BE85F4C-9893-4ECF-99C2-E04D44509BFB}"/>
          </ac:spMkLst>
        </pc:spChg>
        <pc:picChg chg="add mod">
          <ac:chgData name="Mikkel Max Jorn" userId="be01b354-8e31-4d2d-857e-c37a3896bce8" providerId="ADAL" clId="{B68E4E7B-A9A3-42A8-A23C-B73EC51DC83C}" dt="2022-08-23T12:02:50.708" v="33"/>
          <ac:picMkLst>
            <pc:docMk/>
            <pc:sldMk cId="440350742" sldId="260"/>
            <ac:picMk id="2050" creationId="{4973139A-7BB9-49E3-AC8F-15D9B547EA1F}"/>
          </ac:picMkLst>
        </pc:picChg>
      </pc:sldChg>
      <pc:sldChg chg="addSp delSp modSp new mod setBg">
        <pc:chgData name="Mikkel Max Jorn" userId="be01b354-8e31-4d2d-857e-c37a3896bce8" providerId="ADAL" clId="{B68E4E7B-A9A3-42A8-A23C-B73EC51DC83C}" dt="2022-08-23T12:06:00.708" v="86" actId="26606"/>
        <pc:sldMkLst>
          <pc:docMk/>
          <pc:sldMk cId="4011426312" sldId="261"/>
        </pc:sldMkLst>
        <pc:spChg chg="mod">
          <ac:chgData name="Mikkel Max Jorn" userId="be01b354-8e31-4d2d-857e-c37a3896bce8" providerId="ADAL" clId="{B68E4E7B-A9A3-42A8-A23C-B73EC51DC83C}" dt="2022-08-23T12:06:00.708" v="86" actId="26606"/>
          <ac:spMkLst>
            <pc:docMk/>
            <pc:sldMk cId="4011426312" sldId="261"/>
            <ac:spMk id="2" creationId="{FBB2F739-890A-4AB6-B882-8FA3B41CC233}"/>
          </ac:spMkLst>
        </pc:spChg>
        <pc:spChg chg="del">
          <ac:chgData name="Mikkel Max Jorn" userId="be01b354-8e31-4d2d-857e-c37a3896bce8" providerId="ADAL" clId="{B68E4E7B-A9A3-42A8-A23C-B73EC51DC83C}" dt="2022-08-23T12:05:57.632" v="85"/>
          <ac:spMkLst>
            <pc:docMk/>
            <pc:sldMk cId="4011426312" sldId="261"/>
            <ac:spMk id="3" creationId="{88580C83-F304-4779-A530-8DE475F2EEEE}"/>
          </ac:spMkLst>
        </pc:spChg>
        <pc:spChg chg="add">
          <ac:chgData name="Mikkel Max Jorn" userId="be01b354-8e31-4d2d-857e-c37a3896bce8" providerId="ADAL" clId="{B68E4E7B-A9A3-42A8-A23C-B73EC51DC83C}" dt="2022-08-23T12:06:00.708" v="86" actId="26606"/>
          <ac:spMkLst>
            <pc:docMk/>
            <pc:sldMk cId="4011426312" sldId="261"/>
            <ac:spMk id="3079" creationId="{0F358BAA-9C8A-4E17-BAD8-32FD6FFEA730}"/>
          </ac:spMkLst>
        </pc:spChg>
        <pc:spChg chg="add">
          <ac:chgData name="Mikkel Max Jorn" userId="be01b354-8e31-4d2d-857e-c37a3896bce8" providerId="ADAL" clId="{B68E4E7B-A9A3-42A8-A23C-B73EC51DC83C}" dt="2022-08-23T12:06:00.708" v="86" actId="26606"/>
          <ac:spMkLst>
            <pc:docMk/>
            <pc:sldMk cId="4011426312" sldId="261"/>
            <ac:spMk id="3081" creationId="{4D6F41A4-BEE3-4935-9371-4ADEA67A22F9}"/>
          </ac:spMkLst>
        </pc:spChg>
        <pc:spChg chg="add">
          <ac:chgData name="Mikkel Max Jorn" userId="be01b354-8e31-4d2d-857e-c37a3896bce8" providerId="ADAL" clId="{B68E4E7B-A9A3-42A8-A23C-B73EC51DC83C}" dt="2022-08-23T12:06:00.708" v="86" actId="26606"/>
          <ac:spMkLst>
            <pc:docMk/>
            <pc:sldMk cId="4011426312" sldId="261"/>
            <ac:spMk id="3090" creationId="{7FE1D329-7CB2-4DF5-B0C0-36DD19EBC66D}"/>
          </ac:spMkLst>
        </pc:spChg>
        <pc:spChg chg="add">
          <ac:chgData name="Mikkel Max Jorn" userId="be01b354-8e31-4d2d-857e-c37a3896bce8" providerId="ADAL" clId="{B68E4E7B-A9A3-42A8-A23C-B73EC51DC83C}" dt="2022-08-23T12:06:00.708" v="86" actId="26606"/>
          <ac:spMkLst>
            <pc:docMk/>
            <pc:sldMk cId="4011426312" sldId="261"/>
            <ac:spMk id="3092" creationId="{A7971386-B2B0-4A38-8D3B-8CF23AAA610C}"/>
          </ac:spMkLst>
        </pc:spChg>
        <pc:spChg chg="add">
          <ac:chgData name="Mikkel Max Jorn" userId="be01b354-8e31-4d2d-857e-c37a3896bce8" providerId="ADAL" clId="{B68E4E7B-A9A3-42A8-A23C-B73EC51DC83C}" dt="2022-08-23T12:06:00.708" v="86" actId="26606"/>
          <ac:spMkLst>
            <pc:docMk/>
            <pc:sldMk cId="4011426312" sldId="261"/>
            <ac:spMk id="3094" creationId="{8BECD55C-E611-4BCD-B45E-BF01D6234816}"/>
          </ac:spMkLst>
        </pc:spChg>
        <pc:spChg chg="add">
          <ac:chgData name="Mikkel Max Jorn" userId="be01b354-8e31-4d2d-857e-c37a3896bce8" providerId="ADAL" clId="{B68E4E7B-A9A3-42A8-A23C-B73EC51DC83C}" dt="2022-08-23T12:06:00.708" v="86" actId="26606"/>
          <ac:spMkLst>
            <pc:docMk/>
            <pc:sldMk cId="4011426312" sldId="261"/>
            <ac:spMk id="3096" creationId="{1B8F0E52-7B96-44E2-BC48-F2D2BAC4611F}"/>
          </ac:spMkLst>
        </pc:spChg>
        <pc:spChg chg="add">
          <ac:chgData name="Mikkel Max Jorn" userId="be01b354-8e31-4d2d-857e-c37a3896bce8" providerId="ADAL" clId="{B68E4E7B-A9A3-42A8-A23C-B73EC51DC83C}" dt="2022-08-23T12:06:00.708" v="86" actId="26606"/>
          <ac:spMkLst>
            <pc:docMk/>
            <pc:sldMk cId="4011426312" sldId="261"/>
            <ac:spMk id="3098" creationId="{0D29D77D-2D4E-4868-960B-BEDA724F5CE2}"/>
          </ac:spMkLst>
        </pc:spChg>
        <pc:grpChg chg="add">
          <ac:chgData name="Mikkel Max Jorn" userId="be01b354-8e31-4d2d-857e-c37a3896bce8" providerId="ADAL" clId="{B68E4E7B-A9A3-42A8-A23C-B73EC51DC83C}" dt="2022-08-23T12:06:00.708" v="86" actId="26606"/>
          <ac:grpSpMkLst>
            <pc:docMk/>
            <pc:sldMk cId="4011426312" sldId="261"/>
            <ac:grpSpMk id="3083" creationId="{7726F010-956A-40BC-8A1F-8002DC729B4C}"/>
          </ac:grpSpMkLst>
        </pc:grpChg>
        <pc:picChg chg="add mod">
          <ac:chgData name="Mikkel Max Jorn" userId="be01b354-8e31-4d2d-857e-c37a3896bce8" providerId="ADAL" clId="{B68E4E7B-A9A3-42A8-A23C-B73EC51DC83C}" dt="2022-08-23T12:06:00.708" v="86" actId="26606"/>
          <ac:picMkLst>
            <pc:docMk/>
            <pc:sldMk cId="4011426312" sldId="261"/>
            <ac:picMk id="3074" creationId="{67B02826-3246-4CA1-BBAC-831C311BEECE}"/>
          </ac:picMkLst>
        </pc:picChg>
      </pc:sldChg>
      <pc:sldChg chg="addSp delSp modSp new mod ord setBg">
        <pc:chgData name="Mikkel Max Jorn" userId="be01b354-8e31-4d2d-857e-c37a3896bce8" providerId="ADAL" clId="{B68E4E7B-A9A3-42A8-A23C-B73EC51DC83C}" dt="2022-08-23T12:07:56.127" v="128"/>
        <pc:sldMkLst>
          <pc:docMk/>
          <pc:sldMk cId="2246092779" sldId="262"/>
        </pc:sldMkLst>
        <pc:spChg chg="mod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2" creationId="{D282E872-7738-4FBF-B441-B03004D9830A}"/>
          </ac:spMkLst>
        </pc:spChg>
        <pc:spChg chg="del">
          <ac:chgData name="Mikkel Max Jorn" userId="be01b354-8e31-4d2d-857e-c37a3896bce8" providerId="ADAL" clId="{B68E4E7B-A9A3-42A8-A23C-B73EC51DC83C}" dt="2022-08-23T12:07:29.773" v="122"/>
          <ac:spMkLst>
            <pc:docMk/>
            <pc:sldMk cId="2246092779" sldId="262"/>
            <ac:spMk id="3" creationId="{4E8A861D-2604-4BCC-8403-EA1A97312B52}"/>
          </ac:spMkLst>
        </pc:spChg>
        <pc:spChg chg="add del mod">
          <ac:chgData name="Mikkel Max Jorn" userId="be01b354-8e31-4d2d-857e-c37a3896bce8" providerId="ADAL" clId="{B68E4E7B-A9A3-42A8-A23C-B73EC51DC83C}" dt="2022-08-23T12:07:32.911" v="123" actId="26606"/>
          <ac:spMkLst>
            <pc:docMk/>
            <pc:sldMk cId="2246092779" sldId="262"/>
            <ac:spMk id="4" creationId="{46659CA6-F794-4018-B752-A0E4A675775C}"/>
          </ac:spMkLst>
        </pc:spChg>
        <pc:spChg chg="add del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10" creationId="{0F358BAA-9C8A-4E17-BAD8-32FD6FFEA730}"/>
          </ac:spMkLst>
        </pc:spChg>
        <pc:spChg chg="add del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12" creationId="{4D6F41A4-BEE3-4935-9371-4ADEA67A22F9}"/>
          </ac:spMkLst>
        </pc:spChg>
        <pc:spChg chg="add del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21" creationId="{7FE1D329-7CB2-4DF5-B0C0-36DD19EBC66D}"/>
          </ac:spMkLst>
        </pc:spChg>
        <pc:spChg chg="add del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23" creationId="{EA7E347D-B32A-4759-B7FF-FD25A9AEE645}"/>
          </ac:spMkLst>
        </pc:spChg>
        <pc:spChg chg="add del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25" creationId="{681F9FCB-1E38-43E9-8567-6292F4842051}"/>
          </ac:spMkLst>
        </pc:spChg>
        <pc:spChg chg="add del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27" creationId="{ED029D64-BBDD-43FA-92CF-C6BF515141E0}"/>
          </ac:spMkLst>
        </pc:spChg>
        <pc:spChg chg="add del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29" creationId="{DF862680-7FF3-4F94-B3EC-A17BECACFD1D}"/>
          </ac:spMkLst>
        </pc:spChg>
        <pc:spChg chg="add del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31" creationId="{E579D572-0B2B-49CD-A3A7-BE6B3FD44C47}"/>
          </ac:spMkLst>
        </pc:spChg>
        <pc:spChg chg="add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43" creationId="{0F358BAA-9C8A-4E17-BAD8-32FD6FFEA730}"/>
          </ac:spMkLst>
        </pc:spChg>
        <pc:spChg chg="add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45" creationId="{4D6F41A4-BEE3-4935-9371-4ADEA67A22F9}"/>
          </ac:spMkLst>
        </pc:spChg>
        <pc:spChg chg="add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54" creationId="{7FE1D329-7CB2-4DF5-B0C0-36DD19EBC66D}"/>
          </ac:spMkLst>
        </pc:spChg>
        <pc:spChg chg="add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56" creationId="{EA7E347D-B32A-4759-B7FF-FD25A9AEE645}"/>
          </ac:spMkLst>
        </pc:spChg>
        <pc:spChg chg="add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58" creationId="{681F9FCB-1E38-43E9-8567-6292F4842051}"/>
          </ac:spMkLst>
        </pc:spChg>
        <pc:spChg chg="add">
          <ac:chgData name="Mikkel Max Jorn" userId="be01b354-8e31-4d2d-857e-c37a3896bce8" providerId="ADAL" clId="{B68E4E7B-A9A3-42A8-A23C-B73EC51DC83C}" dt="2022-08-23T12:07:47.161" v="126" actId="26606"/>
          <ac:spMkLst>
            <pc:docMk/>
            <pc:sldMk cId="2246092779" sldId="262"/>
            <ac:spMk id="60" creationId="{ED029D64-BBDD-43FA-92CF-C6BF515141E0}"/>
          </ac:spMkLst>
        </pc:spChg>
        <pc:grpChg chg="add del">
          <ac:chgData name="Mikkel Max Jorn" userId="be01b354-8e31-4d2d-857e-c37a3896bce8" providerId="ADAL" clId="{B68E4E7B-A9A3-42A8-A23C-B73EC51DC83C}" dt="2022-08-23T12:07:47.161" v="126" actId="26606"/>
          <ac:grpSpMkLst>
            <pc:docMk/>
            <pc:sldMk cId="2246092779" sldId="262"/>
            <ac:grpSpMk id="14" creationId="{7726F010-956A-40BC-8A1F-8002DC729B4C}"/>
          </ac:grpSpMkLst>
        </pc:grpChg>
        <pc:grpChg chg="add del">
          <ac:chgData name="Mikkel Max Jorn" userId="be01b354-8e31-4d2d-857e-c37a3896bce8" providerId="ADAL" clId="{B68E4E7B-A9A3-42A8-A23C-B73EC51DC83C}" dt="2022-08-23T12:07:47.161" v="126" actId="26606"/>
          <ac:grpSpMkLst>
            <pc:docMk/>
            <pc:sldMk cId="2246092779" sldId="262"/>
            <ac:grpSpMk id="33" creationId="{85615CD2-01A9-44A9-8364-A8B932AF1817}"/>
          </ac:grpSpMkLst>
        </pc:grpChg>
        <pc:grpChg chg="add">
          <ac:chgData name="Mikkel Max Jorn" userId="be01b354-8e31-4d2d-857e-c37a3896bce8" providerId="ADAL" clId="{B68E4E7B-A9A3-42A8-A23C-B73EC51DC83C}" dt="2022-08-23T12:07:47.161" v="126" actId="26606"/>
          <ac:grpSpMkLst>
            <pc:docMk/>
            <pc:sldMk cId="2246092779" sldId="262"/>
            <ac:grpSpMk id="47" creationId="{7726F010-956A-40BC-8A1F-8002DC729B4C}"/>
          </ac:grpSpMkLst>
        </pc:grpChg>
        <pc:grpChg chg="add">
          <ac:chgData name="Mikkel Max Jorn" userId="be01b354-8e31-4d2d-857e-c37a3896bce8" providerId="ADAL" clId="{B68E4E7B-A9A3-42A8-A23C-B73EC51DC83C}" dt="2022-08-23T12:07:47.161" v="126" actId="26606"/>
          <ac:grpSpMkLst>
            <pc:docMk/>
            <pc:sldMk cId="2246092779" sldId="262"/>
            <ac:grpSpMk id="62" creationId="{33A010B0-A5DE-4DFD-BBB1-9EDEE8CDC8AE}"/>
          </ac:grpSpMkLst>
        </pc:grpChg>
        <pc:picChg chg="add mod">
          <ac:chgData name="Mikkel Max Jorn" userId="be01b354-8e31-4d2d-857e-c37a3896bce8" providerId="ADAL" clId="{B68E4E7B-A9A3-42A8-A23C-B73EC51DC83C}" dt="2022-08-23T12:07:47.161" v="126" actId="26606"/>
          <ac:picMkLst>
            <pc:docMk/>
            <pc:sldMk cId="2246092779" sldId="262"/>
            <ac:picMk id="6" creationId="{1D414E74-359E-E2F9-B78A-7DECE27CDDA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5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6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9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4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9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1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1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09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EF4B43B4-D81C-E267-5794-4369D6098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978" r="-1" b="-1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6ED3E2-1D91-4317-BE2C-F7575BF22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4903" y="686020"/>
            <a:ext cx="5859787" cy="2742980"/>
          </a:xfrm>
        </p:spPr>
        <p:txBody>
          <a:bodyPr>
            <a:normAutofit/>
          </a:bodyPr>
          <a:lstStyle/>
          <a:p>
            <a:pPr algn="ctr"/>
            <a:r>
              <a:rPr lang="da-DK" dirty="0">
                <a:solidFill>
                  <a:srgbClr val="FFFFFF"/>
                </a:solidFill>
              </a:rPr>
              <a:t>LYS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DD153EC-EE67-43D8-93EF-A2E8A2866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4583" y="3602038"/>
            <a:ext cx="5859787" cy="2569942"/>
          </a:xfrm>
        </p:spPr>
        <p:txBody>
          <a:bodyPr>
            <a:normAutofit/>
          </a:bodyPr>
          <a:lstStyle/>
          <a:p>
            <a:pPr algn="ctr"/>
            <a:r>
              <a:rPr lang="da-DK">
                <a:solidFill>
                  <a:srgbClr val="FFFFFF"/>
                </a:solidFill>
              </a:rPr>
              <a:t>Elektromagnetisk stråling</a:t>
            </a: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12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C19C0-8812-BD2A-D216-C99516E7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Eksperiment 1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6C32C5F-CF2D-76C7-A45E-D7BDFC93C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Find dit stof</a:t>
            </a:r>
          </a:p>
          <a:p>
            <a:r>
              <a:rPr lang="da-DK" dirty="0"/>
              <a:t>Tag dit emissionsspektrum og studér det nøje</a:t>
            </a:r>
          </a:p>
          <a:p>
            <a:r>
              <a:rPr lang="da-DK" dirty="0"/>
              <a:t>Tag de skøre briller</a:t>
            </a:r>
          </a:p>
          <a:p>
            <a:r>
              <a:rPr lang="da-DK" dirty="0"/>
              <a:t>Se på spektrallamperne og vurder, hvilken, der er din. Det kan godt snyde lidt!</a:t>
            </a:r>
          </a:p>
        </p:txBody>
      </p:sp>
    </p:spTree>
    <p:extLst>
      <p:ext uri="{BB962C8B-B14F-4D97-AF65-F5344CB8AC3E}">
        <p14:creationId xmlns:p14="http://schemas.microsoft.com/office/powerpoint/2010/main" val="285378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86E93-813B-6BFA-DFC0-1D1905DF3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Bølger eller partikler?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CC25239-1EDF-7144-E917-1610CABFB0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Tja, lad os spørge lyset!</a:t>
            </a:r>
          </a:p>
        </p:txBody>
      </p:sp>
    </p:spTree>
    <p:extLst>
      <p:ext uri="{BB962C8B-B14F-4D97-AF65-F5344CB8AC3E}">
        <p14:creationId xmlns:p14="http://schemas.microsoft.com/office/powerpoint/2010/main" val="281989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60F2B-73C1-E655-B539-00C53DD9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Sjov ting med bølger</a:t>
            </a:r>
          </a:p>
        </p:txBody>
      </p:sp>
      <p:pic>
        <p:nvPicPr>
          <p:cNvPr id="4098" name="Picture 2" descr="Best Walle Wave GIFs | Gfycat">
            <a:extLst>
              <a:ext uri="{FF2B5EF4-FFF2-40B4-BE49-F238E27FC236}">
                <a16:creationId xmlns:a16="http://schemas.microsoft.com/office/drawing/2014/main" id="{D8C73656-9EFD-FCFF-4000-BB4D1F4968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3611"/>
            <a:ext cx="7589544" cy="43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26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A3D28-740B-FD80-15D9-36EC39B7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Set oppefra</a:t>
            </a:r>
          </a:p>
        </p:txBody>
      </p:sp>
      <p:pic>
        <p:nvPicPr>
          <p:cNvPr id="7" name="Pladsholder til indhold 6" descr="Et billede, der indeholder bygning, gardiner&#10;&#10;Automatisk genereret beskrivelse">
            <a:extLst>
              <a:ext uri="{FF2B5EF4-FFF2-40B4-BE49-F238E27FC236}">
                <a16:creationId xmlns:a16="http://schemas.microsoft.com/office/drawing/2014/main" id="{37B3D15C-B802-9747-7BB9-36343D4B5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993611"/>
            <a:ext cx="5889356" cy="44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19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538E-4587-A3E7-CA28-C884564F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Eksperiment 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CFD39-58D9-FD32-26F0-1091AA886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Tag en laser</a:t>
            </a:r>
          </a:p>
          <a:p>
            <a:r>
              <a:rPr lang="da-DK" dirty="0"/>
              <a:t>Tag et optisk gitter</a:t>
            </a:r>
          </a:p>
          <a:p>
            <a:r>
              <a:rPr lang="da-DK" dirty="0"/>
              <a:t>Send laserlyset igennem.</a:t>
            </a:r>
          </a:p>
          <a:p>
            <a:r>
              <a:rPr lang="da-DK" dirty="0"/>
              <a:t>Hvad sker der?</a:t>
            </a:r>
          </a:p>
          <a:p>
            <a:r>
              <a:rPr lang="da-DK" dirty="0"/>
              <a:t>Prøv med en anden farve! Andet gitter? Hvad sker der så?</a:t>
            </a:r>
          </a:p>
        </p:txBody>
      </p:sp>
    </p:spTree>
    <p:extLst>
      <p:ext uri="{BB962C8B-B14F-4D97-AF65-F5344CB8AC3E}">
        <p14:creationId xmlns:p14="http://schemas.microsoft.com/office/powerpoint/2010/main" val="277506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Stor Ocean bølge">
            <a:extLst>
              <a:ext uri="{FF2B5EF4-FFF2-40B4-BE49-F238E27FC236}">
                <a16:creationId xmlns:a16="http://schemas.microsoft.com/office/drawing/2014/main" id="{5DFDE8B3-6F6B-76A0-6EB5-435A96088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594" r="-1" b="114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13FE78-9DD1-C250-56D9-804F0B402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227" y="1122363"/>
            <a:ext cx="554936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Lys er </a:t>
            </a:r>
            <a:r>
              <a:rPr lang="en-US" sz="5400">
                <a:solidFill>
                  <a:srgbClr val="FFFFFF"/>
                </a:solidFill>
              </a:rPr>
              <a:t>en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bølge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6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ECF1D-DB2B-3012-E52E-ECD513D8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Lysenergi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EEB5AEC-4821-EF90-029F-A6BAE6DCD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Klassisk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3195698-A331-4488-078A-5D55324D7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Kvantemekanisk</a:t>
            </a:r>
          </a:p>
        </p:txBody>
      </p:sp>
      <p:pic>
        <p:nvPicPr>
          <p:cNvPr id="2050" name="Picture 2" descr="127 Dodging Ball Stock Photos, Pictures &amp; Royalty-Free Images - iStock">
            <a:extLst>
              <a:ext uri="{FF2B5EF4-FFF2-40B4-BE49-F238E27FC236}">
                <a16:creationId xmlns:a16="http://schemas.microsoft.com/office/drawing/2014/main" id="{43F12D4A-E013-23F9-778B-472619E3DA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6" y="3385365"/>
            <a:ext cx="1425958" cy="25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martial arts to dodge a bullet - Martial Tribes">
            <a:extLst>
              <a:ext uri="{FF2B5EF4-FFF2-40B4-BE49-F238E27FC236}">
                <a16:creationId xmlns:a16="http://schemas.microsoft.com/office/drawing/2014/main" id="{7FEDACAF-5785-D1C6-6243-B779868449F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29" y="3385365"/>
            <a:ext cx="50165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1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8353F0-8748-0032-1458-679182516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709" y="2677899"/>
                <a:ext cx="7685037" cy="40802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8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8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8800" b="0" i="1" smtClean="0">
                              <a:latin typeface="Cambria Math" panose="02040503050406030204" pitchFamily="18" charset="0"/>
                            </a:rPr>
                            <m:t>𝑓𝑜𝑡𝑜𝑛</m:t>
                          </m:r>
                        </m:sub>
                      </m:sSub>
                      <m:r>
                        <a:rPr lang="da-DK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8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sz="88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da-DK" sz="8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da-DK" sz="88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A8353F0-8748-0032-1458-679182516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709" y="2677899"/>
                <a:ext cx="7685037" cy="40802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58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Spherical digital mesh network">
            <a:extLst>
              <a:ext uri="{FF2B5EF4-FFF2-40B4-BE49-F238E27FC236}">
                <a16:creationId xmlns:a16="http://schemas.microsoft.com/office/drawing/2014/main" id="{867B0057-10C2-3B42-A67B-6C4F8E7C6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4310" r="-1" b="1139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1EB62E-B7C5-CAD1-067E-71CC8FE7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227" y="1122363"/>
            <a:ext cx="554936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Partikel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32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4EFBF13-FAAD-04C5-B540-9283248A26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5BC796-F15F-BB0A-1150-EBE48F8D4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227" y="1122363"/>
            <a:ext cx="5549369" cy="2387600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FFFFFF"/>
                </a:solidFill>
              </a:rPr>
              <a:t>Lys er både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00923EE-0EE7-CE8D-A99C-B70593460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4227" y="3602038"/>
            <a:ext cx="5549369" cy="1655762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FFFFFF"/>
                </a:solidFill>
              </a:rPr>
              <a:t>Bølger &amp; partikler</a:t>
            </a:r>
          </a:p>
        </p:txBody>
      </p:sp>
    </p:spTree>
    <p:extLst>
      <p:ext uri="{BB962C8B-B14F-4D97-AF65-F5344CB8AC3E}">
        <p14:creationId xmlns:p14="http://schemas.microsoft.com/office/powerpoint/2010/main" val="169096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4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04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44" name="Background Fill">
            <a:extLst>
              <a:ext uri="{FF2B5EF4-FFF2-40B4-BE49-F238E27FC236}">
                <a16:creationId xmlns:a16="http://schemas.microsoft.com/office/drawing/2014/main" id="{3E5E751B-5852-4839-83B3-6F79F8E8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46" name="Color Fill">
            <a:extLst>
              <a:ext uri="{FF2B5EF4-FFF2-40B4-BE49-F238E27FC236}">
                <a16:creationId xmlns:a16="http://schemas.microsoft.com/office/drawing/2014/main" id="{428B6687-5D8A-41C9-A626-A8C2CBFD8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F73574D-F06D-455C-8175-AF8EB2E32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4870" y="0"/>
            <a:ext cx="4257130" cy="6858000"/>
            <a:chOff x="7934870" y="0"/>
            <a:chExt cx="4257130" cy="6858000"/>
          </a:xfrm>
        </p:grpSpPr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86F862D1-D372-44FB-AEB1-8F6EA5683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48949" y="5077229"/>
              <a:ext cx="2643051" cy="1780771"/>
            </a:xfrm>
            <a:custGeom>
              <a:avLst/>
              <a:gdLst>
                <a:gd name="connsiteX0" fmla="*/ 688454 w 2606118"/>
                <a:gd name="connsiteY0" fmla="*/ 45 h 1780771"/>
                <a:gd name="connsiteX1" fmla="*/ 2185726 w 2606118"/>
                <a:gd name="connsiteY1" fmla="*/ 493214 h 1780771"/>
                <a:gd name="connsiteX2" fmla="*/ 2604211 w 2606118"/>
                <a:gd name="connsiteY2" fmla="*/ 1304250 h 1780771"/>
                <a:gd name="connsiteX3" fmla="*/ 2606118 w 2606118"/>
                <a:gd name="connsiteY3" fmla="*/ 1313978 h 1780771"/>
                <a:gd name="connsiteX4" fmla="*/ 2606118 w 2606118"/>
                <a:gd name="connsiteY4" fmla="*/ 1780771 h 1780771"/>
                <a:gd name="connsiteX5" fmla="*/ 215846 w 2606118"/>
                <a:gd name="connsiteY5" fmla="*/ 1780771 h 1780771"/>
                <a:gd name="connsiteX6" fmla="*/ 187787 w 2606118"/>
                <a:gd name="connsiteY6" fmla="*/ 1724104 h 1780771"/>
                <a:gd name="connsiteX7" fmla="*/ 49732 w 2606118"/>
                <a:gd name="connsiteY7" fmla="*/ 49732 h 1780771"/>
                <a:gd name="connsiteX8" fmla="*/ 688454 w 2606118"/>
                <a:gd name="connsiteY8" fmla="*/ 45 h 178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6118" h="1780771">
                  <a:moveTo>
                    <a:pt x="688454" y="45"/>
                  </a:moveTo>
                  <a:cubicBezTo>
                    <a:pt x="1159303" y="2313"/>
                    <a:pt x="1785062" y="92550"/>
                    <a:pt x="2185726" y="493214"/>
                  </a:cubicBezTo>
                  <a:cubicBezTo>
                    <a:pt x="2408317" y="715805"/>
                    <a:pt x="2535097" y="1007870"/>
                    <a:pt x="2604211" y="1304250"/>
                  </a:cubicBezTo>
                  <a:lnTo>
                    <a:pt x="2606118" y="1313978"/>
                  </a:lnTo>
                  <a:lnTo>
                    <a:pt x="2606118" y="1780771"/>
                  </a:lnTo>
                  <a:lnTo>
                    <a:pt x="215846" y="1780771"/>
                  </a:lnTo>
                  <a:lnTo>
                    <a:pt x="187787" y="1724104"/>
                  </a:lnTo>
                  <a:cubicBezTo>
                    <a:pt x="-127724" y="989597"/>
                    <a:pt x="49732" y="49732"/>
                    <a:pt x="49732" y="49732"/>
                  </a:cubicBezTo>
                  <a:cubicBezTo>
                    <a:pt x="49732" y="49732"/>
                    <a:pt x="322237" y="-1720"/>
                    <a:pt x="688454" y="4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0288BFC-8446-4D20-BA63-79FA81DA9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469962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939C530-AFE7-4C51-B999-86DC5F3F7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65646" y="1470520"/>
              <a:ext cx="328008" cy="328008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CC9DA47-842F-4D6E-AED6-94B36610C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4870" y="1"/>
              <a:ext cx="3034340" cy="2483913"/>
            </a:xfrm>
            <a:custGeom>
              <a:avLst/>
              <a:gdLst>
                <a:gd name="connsiteX0" fmla="*/ 39219 w 3034340"/>
                <a:gd name="connsiteY0" fmla="*/ 0 h 2483913"/>
                <a:gd name="connsiteX1" fmla="*/ 2995122 w 3034340"/>
                <a:gd name="connsiteY1" fmla="*/ 0 h 2483913"/>
                <a:gd name="connsiteX2" fmla="*/ 3006509 w 3034340"/>
                <a:gd name="connsiteY2" fmla="*/ 46641 h 2483913"/>
                <a:gd name="connsiteX3" fmla="*/ 2589045 w 3034340"/>
                <a:gd name="connsiteY3" fmla="*/ 1412038 h 2483913"/>
                <a:gd name="connsiteX4" fmla="*/ 1517170 w 3034340"/>
                <a:gd name="connsiteY4" fmla="*/ 2483913 h 2483913"/>
                <a:gd name="connsiteX5" fmla="*/ 445296 w 3034340"/>
                <a:gd name="connsiteY5" fmla="*/ 1412038 h 2483913"/>
                <a:gd name="connsiteX6" fmla="*/ 27832 w 3034340"/>
                <a:gd name="connsiteY6" fmla="*/ 46641 h 248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4340" h="2483913">
                  <a:moveTo>
                    <a:pt x="39219" y="0"/>
                  </a:moveTo>
                  <a:lnTo>
                    <a:pt x="2995122" y="0"/>
                  </a:lnTo>
                  <a:lnTo>
                    <a:pt x="3006509" y="46641"/>
                  </a:lnTo>
                  <a:cubicBezTo>
                    <a:pt x="3099279" y="525788"/>
                    <a:pt x="2960124" y="1040959"/>
                    <a:pt x="2589045" y="1412038"/>
                  </a:cubicBezTo>
                  <a:lnTo>
                    <a:pt x="1517170" y="2483913"/>
                  </a:lnTo>
                  <a:lnTo>
                    <a:pt x="445296" y="1412038"/>
                  </a:lnTo>
                  <a:cubicBezTo>
                    <a:pt x="74217" y="1040959"/>
                    <a:pt x="-64938" y="525788"/>
                    <a:pt x="27832" y="46641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D7B5037-A44A-4D5D-B12D-68631CF4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7828" y="0"/>
              <a:ext cx="2708425" cy="2263840"/>
            </a:xfrm>
            <a:custGeom>
              <a:avLst/>
              <a:gdLst>
                <a:gd name="connsiteX0" fmla="*/ 46413 w 2708425"/>
                <a:gd name="connsiteY0" fmla="*/ 0 h 2263840"/>
                <a:gd name="connsiteX1" fmla="*/ 2662013 w 2708425"/>
                <a:gd name="connsiteY1" fmla="*/ 0 h 2263840"/>
                <a:gd name="connsiteX2" fmla="*/ 2683584 w 2708425"/>
                <a:gd name="connsiteY2" fmla="*/ 88351 h 2263840"/>
                <a:gd name="connsiteX3" fmla="*/ 2310959 w 2708425"/>
                <a:gd name="connsiteY3" fmla="*/ 1307094 h 2263840"/>
                <a:gd name="connsiteX4" fmla="*/ 1354213 w 2708425"/>
                <a:gd name="connsiteY4" fmla="*/ 2263840 h 2263840"/>
                <a:gd name="connsiteX5" fmla="*/ 397467 w 2708425"/>
                <a:gd name="connsiteY5" fmla="*/ 1307094 h 2263840"/>
                <a:gd name="connsiteX6" fmla="*/ 24842 w 2708425"/>
                <a:gd name="connsiteY6" fmla="*/ 88351 h 22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8425" h="2263840">
                  <a:moveTo>
                    <a:pt x="46413" y="0"/>
                  </a:moveTo>
                  <a:lnTo>
                    <a:pt x="2662013" y="0"/>
                  </a:lnTo>
                  <a:lnTo>
                    <a:pt x="2683584" y="88351"/>
                  </a:lnTo>
                  <a:cubicBezTo>
                    <a:pt x="2766390" y="516035"/>
                    <a:pt x="2642182" y="975871"/>
                    <a:pt x="2310959" y="1307094"/>
                  </a:cubicBezTo>
                  <a:lnTo>
                    <a:pt x="1354213" y="2263840"/>
                  </a:lnTo>
                  <a:lnTo>
                    <a:pt x="397467" y="1307094"/>
                  </a:lnTo>
                  <a:cubicBezTo>
                    <a:pt x="66245" y="975871"/>
                    <a:pt x="-57964" y="516035"/>
                    <a:pt x="24842" y="88351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55" name="Texture">
            <a:extLst>
              <a:ext uri="{FF2B5EF4-FFF2-40B4-BE49-F238E27FC236}">
                <a16:creationId xmlns:a16="http://schemas.microsoft.com/office/drawing/2014/main" id="{D9F678FF-4541-4601-B506-CC0A4AC96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CD9F8A-8F4F-4741-84BF-3F1E7CC8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554020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Støttet af</a:t>
            </a:r>
          </a:p>
        </p:txBody>
      </p:sp>
      <p:pic>
        <p:nvPicPr>
          <p:cNvPr id="1026" name="Picture 2" descr="Naturvidenskabsfestival - Home | Facebook">
            <a:extLst>
              <a:ext uri="{FF2B5EF4-FFF2-40B4-BE49-F238E27FC236}">
                <a16:creationId xmlns:a16="http://schemas.microsoft.com/office/drawing/2014/main" id="{C7B55E1C-DB2E-D9BE-E139-3BE6517667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4" r="2481"/>
          <a:stretch/>
        </p:blipFill>
        <p:spPr bwMode="auto">
          <a:xfrm>
            <a:off x="6360177" y="1934966"/>
            <a:ext cx="5831823" cy="3046917"/>
          </a:xfrm>
          <a:custGeom>
            <a:avLst/>
            <a:gdLst/>
            <a:ahLst/>
            <a:cxnLst/>
            <a:rect l="l" t="t" r="r" b="b"/>
            <a:pathLst>
              <a:path w="5831823" h="3046917">
                <a:moveTo>
                  <a:pt x="4630021" y="7292"/>
                </a:moveTo>
                <a:lnTo>
                  <a:pt x="5831823" y="7292"/>
                </a:lnTo>
                <a:lnTo>
                  <a:pt x="5831823" y="2450538"/>
                </a:lnTo>
                <a:lnTo>
                  <a:pt x="5800042" y="2493038"/>
                </a:lnTo>
                <a:cubicBezTo>
                  <a:pt x="5520878" y="2831307"/>
                  <a:pt x="5098400" y="3046917"/>
                  <a:pt x="4625556" y="3046917"/>
                </a:cubicBezTo>
                <a:lnTo>
                  <a:pt x="3107978" y="3046917"/>
                </a:lnTo>
                <a:lnTo>
                  <a:pt x="3107978" y="1529337"/>
                </a:lnTo>
                <a:cubicBezTo>
                  <a:pt x="3107978" y="688726"/>
                  <a:pt x="3789410" y="7292"/>
                  <a:pt x="4630021" y="7292"/>
                </a:cubicBezTo>
                <a:close/>
                <a:moveTo>
                  <a:pt x="0" y="0"/>
                </a:moveTo>
                <a:lnTo>
                  <a:pt x="1517580" y="0"/>
                </a:lnTo>
                <a:cubicBezTo>
                  <a:pt x="2358191" y="0"/>
                  <a:pt x="3039624" y="681433"/>
                  <a:pt x="3039624" y="1522044"/>
                </a:cubicBezTo>
                <a:lnTo>
                  <a:pt x="3039624" y="3039623"/>
                </a:lnTo>
                <a:lnTo>
                  <a:pt x="1522045" y="3039623"/>
                </a:lnTo>
                <a:cubicBezTo>
                  <a:pt x="681434" y="3039623"/>
                  <a:pt x="0" y="2358190"/>
                  <a:pt x="0" y="151757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30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6" name="Rectangle 6152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17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78" name="Group 6156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6179" name="Oval 6157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6180" name="Freeform: Shape 615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181" name="Freeform: Shape 6159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6182" name="Freeform: Shape 6160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6183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6184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185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148" name="Picture 4" descr="Physics is phun! : r/funny">
            <a:extLst>
              <a:ext uri="{FF2B5EF4-FFF2-40B4-BE49-F238E27FC236}">
                <a16:creationId xmlns:a16="http://schemas.microsoft.com/office/drawing/2014/main" id="{9CED82A4-A7F4-FC6B-DEE0-FD776F8D1D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5230"/>
          <a:stretch/>
        </p:blipFill>
        <p:spPr bwMode="auto">
          <a:xfrm>
            <a:off x="5453" y="10"/>
            <a:ext cx="121889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6" name="Rectangle 6167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69624-1774-4030-C567-12B42519F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08" y="3773199"/>
            <a:ext cx="554936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Brydning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6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511EF8-EB28-D3F9-0613-7D96C176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Mikroeksperiment 1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F3136CD-0E36-A56E-0C2B-900D9EF4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Fyld glasset på bordet med vand</a:t>
            </a:r>
          </a:p>
          <a:p>
            <a:r>
              <a:rPr lang="da-DK" dirty="0"/>
              <a:t>Sæt en ske derned</a:t>
            </a:r>
          </a:p>
          <a:p>
            <a:r>
              <a:rPr lang="da-DK" dirty="0"/>
              <a:t>Hvad sker der?</a:t>
            </a:r>
          </a:p>
        </p:txBody>
      </p:sp>
    </p:spTree>
    <p:extLst>
      <p:ext uri="{BB962C8B-B14F-4D97-AF65-F5344CB8AC3E}">
        <p14:creationId xmlns:p14="http://schemas.microsoft.com/office/powerpoint/2010/main" val="378616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4" descr="Et billede, der indeholder mørk, lys, nattehimmel&#10;&#10;Automatisk genereret beskrivelse">
            <a:extLst>
              <a:ext uri="{FF2B5EF4-FFF2-40B4-BE49-F238E27FC236}">
                <a16:creationId xmlns:a16="http://schemas.microsoft.com/office/drawing/2014/main" id="{A67ED86C-B2E0-5C51-7A0F-465DEDE5B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8F337A-B6DE-9CC5-4E63-3712CDAD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Eksperiment 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02D3B7A-6D78-281D-FA47-32C6BC55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FFFFFF"/>
                </a:solidFill>
              </a:rPr>
              <a:t>Tag en laser</a:t>
            </a:r>
          </a:p>
          <a:p>
            <a:r>
              <a:rPr lang="da-DK" dirty="0">
                <a:solidFill>
                  <a:srgbClr val="FFFFFF"/>
                </a:solidFill>
              </a:rPr>
              <a:t>Tag nogle optiske dimser</a:t>
            </a:r>
          </a:p>
          <a:p>
            <a:r>
              <a:rPr lang="da-DK" dirty="0">
                <a:solidFill>
                  <a:srgbClr val="FFFFFF"/>
                </a:solidFill>
              </a:rPr>
              <a:t>Lys gennem dem med dimserne</a:t>
            </a:r>
          </a:p>
          <a:p>
            <a:r>
              <a:rPr lang="da-DK" dirty="0">
                <a:solidFill>
                  <a:srgbClr val="FFFFFF"/>
                </a:solidFill>
              </a:rPr>
              <a:t>Hvad sker det? </a:t>
            </a:r>
          </a:p>
          <a:p>
            <a:r>
              <a:rPr lang="da-DK" dirty="0">
                <a:solidFill>
                  <a:srgbClr val="FFFFFF"/>
                </a:solidFill>
              </a:rPr>
              <a:t>Kan I mon regne på det?</a:t>
            </a:r>
          </a:p>
          <a:p>
            <a:r>
              <a:rPr lang="da-DK" dirty="0">
                <a:solidFill>
                  <a:srgbClr val="FFFFFF"/>
                </a:solidFill>
              </a:rPr>
              <a:t>Kan man få laseren til helt at afbøje?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ECCFA5-40A0-4B37-8B7B-D912C28A1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69C0F1-62DE-46AE-9526-CBD795D1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Graphic 9">
              <a:extLst>
                <a:ext uri="{FF2B5EF4-FFF2-40B4-BE49-F238E27FC236}">
                  <a16:creationId xmlns:a16="http://schemas.microsoft.com/office/drawing/2014/main" id="{340BA6BB-87A1-4F4A-8B9B-D7B83FE58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CC2ADB9-B92C-4252-B47E-B41B61AFF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C02BB26-7CE5-4FAE-A255-5DEF1B3F3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43" name="Graphic 9">
              <a:extLst>
                <a:ext uri="{FF2B5EF4-FFF2-40B4-BE49-F238E27FC236}">
                  <a16:creationId xmlns:a16="http://schemas.microsoft.com/office/drawing/2014/main" id="{B65C1BB9-F5F2-4728-B47D-3B2F995E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4" name="Graphic 9">
              <a:extLst>
                <a:ext uri="{FF2B5EF4-FFF2-40B4-BE49-F238E27FC236}">
                  <a16:creationId xmlns:a16="http://schemas.microsoft.com/office/drawing/2014/main" id="{A26117A4-4B2F-495A-87A5-63E265B52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407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3C9BFA-ADB3-4FCC-A2AF-5ABF084E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Lys i din hverdag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31BC745-E6A3-9E38-A243-396E6D477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Dine øjne bliver snydt</a:t>
            </a:r>
          </a:p>
        </p:txBody>
      </p:sp>
    </p:spTree>
    <p:extLst>
      <p:ext uri="{BB962C8B-B14F-4D97-AF65-F5344CB8AC3E}">
        <p14:creationId xmlns:p14="http://schemas.microsoft.com/office/powerpoint/2010/main" val="415869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6C4E1A-F02C-E279-D660-DDCDBD4C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Mikroeksperiment 2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A75B94-759F-D9BF-4E5C-E4BFCF787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Tag en lille bitte dråbe vand på jeres telefon</a:t>
            </a:r>
          </a:p>
          <a:p>
            <a:r>
              <a:rPr lang="da-DK" dirty="0"/>
              <a:t>Prøv at have f.eks. et hvidt billede på skærmen</a:t>
            </a:r>
          </a:p>
          <a:p>
            <a:r>
              <a:rPr lang="da-DK" dirty="0"/>
              <a:t>Hvilke farver kan I se?</a:t>
            </a:r>
          </a:p>
        </p:txBody>
      </p:sp>
    </p:spTree>
    <p:extLst>
      <p:ext uri="{BB962C8B-B14F-4D97-AF65-F5344CB8AC3E}">
        <p14:creationId xmlns:p14="http://schemas.microsoft.com/office/powerpoint/2010/main" val="262523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7AFBF-5FBF-4CCD-989D-B92AAFB8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Tak for i dag!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B728FE7-7C36-66C2-24C5-29C9AD080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Og husk lys på jeres cykler!</a:t>
            </a:r>
          </a:p>
        </p:txBody>
      </p:sp>
    </p:spTree>
    <p:extLst>
      <p:ext uri="{BB962C8B-B14F-4D97-AF65-F5344CB8AC3E}">
        <p14:creationId xmlns:p14="http://schemas.microsoft.com/office/powerpoint/2010/main" val="94419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7BC5-A5EC-426F-87CB-41AAB751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Fysik-Program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A1C086-0887-4BBF-9DED-3CEC58492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Hvad er lys?</a:t>
            </a:r>
          </a:p>
          <a:p>
            <a:r>
              <a:rPr lang="da-DK" dirty="0"/>
              <a:t>Hvorfor kan elektroner lave lys?</a:t>
            </a:r>
          </a:p>
          <a:p>
            <a:r>
              <a:rPr lang="da-DK" dirty="0"/>
              <a:t>Emission &amp; kvantemekanik</a:t>
            </a:r>
          </a:p>
          <a:p>
            <a:r>
              <a:rPr lang="da-DK" dirty="0"/>
              <a:t>Find dit grundstof // molekyle</a:t>
            </a:r>
          </a:p>
          <a:p>
            <a:r>
              <a:rPr lang="da-DK" dirty="0"/>
              <a:t>Bølger eller partikler?</a:t>
            </a:r>
          </a:p>
          <a:p>
            <a:r>
              <a:rPr lang="da-DK" dirty="0"/>
              <a:t>Brydning!</a:t>
            </a:r>
          </a:p>
          <a:p>
            <a:r>
              <a:rPr lang="da-DK" dirty="0"/>
              <a:t>Lys i din hverdag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6288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4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04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4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4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5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CEB8AC-0A46-4F97-9EBC-2CD4BC58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Elektromagnetisk Stråling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ABD19C-E799-44E6-9752-17E1A4BBF0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448" y="1657208"/>
            <a:ext cx="4610529" cy="383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3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CDCAA-DFC6-523C-F70A-FD7CD711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Lærer-eksperiment</a:t>
            </a:r>
          </a:p>
        </p:txBody>
      </p:sp>
      <p:pic>
        <p:nvPicPr>
          <p:cNvPr id="7170" name="Picture 2" descr="polarization black magic">
            <a:extLst>
              <a:ext uri="{FF2B5EF4-FFF2-40B4-BE49-F238E27FC236}">
                <a16:creationId xmlns:a16="http://schemas.microsoft.com/office/drawing/2014/main" id="{4BCD26EB-A70C-2955-EF31-D979CEBA2E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4" y="2193925"/>
            <a:ext cx="6934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66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C10BE-2034-4C84-9129-A1AAE4E5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 elektron accelererer</a:t>
            </a:r>
          </a:p>
        </p:txBody>
      </p:sp>
      <p:pic>
        <p:nvPicPr>
          <p:cNvPr id="2050" name="Picture 2" descr="Moving charge">
            <a:extLst>
              <a:ext uri="{FF2B5EF4-FFF2-40B4-BE49-F238E27FC236}">
                <a16:creationId xmlns:a16="http://schemas.microsoft.com/office/drawing/2014/main" id="{4973139A-7BB9-49E3-AC8F-15D9B547EA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94" y="2332038"/>
            <a:ext cx="47625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35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8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08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309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09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94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6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98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B2F739-890A-4AB6-B882-8FA3B41C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En elektron skifter bane</a:t>
            </a:r>
          </a:p>
        </p:txBody>
      </p:sp>
      <p:pic>
        <p:nvPicPr>
          <p:cNvPr id="3074" name="Picture 2" descr="What is the difference between an orbit and an orbital? - Quantum Physics  Lady">
            <a:extLst>
              <a:ext uri="{FF2B5EF4-FFF2-40B4-BE49-F238E27FC236}">
                <a16:creationId xmlns:a16="http://schemas.microsoft.com/office/drawing/2014/main" id="{67B02826-3246-4CA1-BBAC-831C311BEE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448" y="1899867"/>
            <a:ext cx="4610529" cy="335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42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2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4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8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Et fingeraftryk i sort-hvid">
            <a:extLst>
              <a:ext uri="{FF2B5EF4-FFF2-40B4-BE49-F238E27FC236}">
                <a16:creationId xmlns:a16="http://schemas.microsoft.com/office/drawing/2014/main" id="{1D414E74-359E-E2F9-B78A-7DECE27CDD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6810" r="-1" b="8899"/>
          <a:stretch/>
        </p:blipFill>
        <p:spPr>
          <a:xfrm>
            <a:off x="3059" y="-17142"/>
            <a:ext cx="12188941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D029D64-BBDD-43FA-92CF-C6BF5151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82E872-7738-4FBF-B441-B03004D9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2363"/>
            <a:ext cx="47882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Atomer</a:t>
            </a:r>
            <a:r>
              <a:rPr lang="en-US" sz="5400" dirty="0">
                <a:solidFill>
                  <a:srgbClr val="FFFFFF"/>
                </a:solidFill>
              </a:rPr>
              <a:t> og </a:t>
            </a:r>
            <a:r>
              <a:rPr lang="en-US" sz="5400">
                <a:solidFill>
                  <a:srgbClr val="FFFFFF"/>
                </a:solidFill>
              </a:rPr>
              <a:t>molekyler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>
                <a:solidFill>
                  <a:srgbClr val="FFFFFF"/>
                </a:solidFill>
              </a:rPr>
              <a:t>har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>
                <a:solidFill>
                  <a:srgbClr val="FFFFFF"/>
                </a:solidFill>
              </a:rPr>
              <a:t>fingeraftryk</a:t>
            </a:r>
            <a:endParaRPr lang="en-US" sz="5400" dirty="0">
              <a:solidFill>
                <a:srgbClr val="FFFFFF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A010B0-A5DE-4DFD-BBB1-9EDEE8CDC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2FA77C6-9C21-431A-B940-204336569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Graphic 9">
              <a:extLst>
                <a:ext uri="{FF2B5EF4-FFF2-40B4-BE49-F238E27FC236}">
                  <a16:creationId xmlns:a16="http://schemas.microsoft.com/office/drawing/2014/main" id="{E918F86E-B643-4836-AF37-1073CD08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542022D-DC97-4C44-B015-9B3376196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8DC4D37-F593-4E99-8A42-D21D444FB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67" name="Graphic 9">
              <a:extLst>
                <a:ext uri="{FF2B5EF4-FFF2-40B4-BE49-F238E27FC236}">
                  <a16:creationId xmlns:a16="http://schemas.microsoft.com/office/drawing/2014/main" id="{BE23B32A-AE34-4068-9D96-4D94023C7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8" name="Graphic 9">
              <a:extLst>
                <a:ext uri="{FF2B5EF4-FFF2-40B4-BE49-F238E27FC236}">
                  <a16:creationId xmlns:a16="http://schemas.microsoft.com/office/drawing/2014/main" id="{27459E57-6D6D-46CA-8006-2E6E0C70E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609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DBD19-D87E-CBF5-A36B-6B97C8FB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Emission og Absorption</a:t>
            </a:r>
          </a:p>
        </p:txBody>
      </p:sp>
      <p:pic>
        <p:nvPicPr>
          <p:cNvPr id="1028" name="Picture 4" descr="Light and the Modern Atom">
            <a:extLst>
              <a:ext uri="{FF2B5EF4-FFF2-40B4-BE49-F238E27FC236}">
                <a16:creationId xmlns:a16="http://schemas.microsoft.com/office/drawing/2014/main" id="{A94B62DE-FA86-8857-FA7E-6AA08527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691" y="1330830"/>
            <a:ext cx="5626195" cy="4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ohanMatteFysik.se">
            <a:extLst>
              <a:ext uri="{FF2B5EF4-FFF2-40B4-BE49-F238E27FC236}">
                <a16:creationId xmlns:a16="http://schemas.microsoft.com/office/drawing/2014/main" id="{A875E12C-C2AF-B30F-091F-5BA4ABA80E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691" y="0"/>
            <a:ext cx="5717309" cy="686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1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VTI">
  <a:themeElements>
    <a:clrScheme name="AnalogousFromDarkSeedLeftStep">
      <a:dk1>
        <a:srgbClr val="000000"/>
      </a:dk1>
      <a:lt1>
        <a:srgbClr val="FFFFFF"/>
      </a:lt1>
      <a:dk2>
        <a:srgbClr val="213B33"/>
      </a:dk2>
      <a:lt2>
        <a:srgbClr val="E8E3E2"/>
      </a:lt2>
      <a:accent1>
        <a:srgbClr val="36AEC0"/>
      </a:accent1>
      <a:accent2>
        <a:srgbClr val="27B58C"/>
      </a:accent2>
      <a:accent3>
        <a:srgbClr val="33B65A"/>
      </a:accent3>
      <a:accent4>
        <a:srgbClr val="39B928"/>
      </a:accent4>
      <a:accent5>
        <a:srgbClr val="76B131"/>
      </a:accent5>
      <a:accent6>
        <a:srgbClr val="A2A924"/>
      </a:accent6>
      <a:hlink>
        <a:srgbClr val="539030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</TotalTime>
  <Words>253</Words>
  <Application>Microsoft Office PowerPoint</Application>
  <PresentationFormat>Widescreen</PresentationFormat>
  <Paragraphs>61</Paragraphs>
  <Slides>25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Gill Sans Nova</vt:lpstr>
      <vt:lpstr>TropicVTI</vt:lpstr>
      <vt:lpstr>LYS</vt:lpstr>
      <vt:lpstr>Støttet af</vt:lpstr>
      <vt:lpstr>Fysik-Program</vt:lpstr>
      <vt:lpstr>Elektromagnetisk Stråling</vt:lpstr>
      <vt:lpstr>Lærer-eksperiment</vt:lpstr>
      <vt:lpstr>En elektron accelererer</vt:lpstr>
      <vt:lpstr>En elektron skifter bane</vt:lpstr>
      <vt:lpstr>Atomer og molekyler har fingeraftryk</vt:lpstr>
      <vt:lpstr>Emission og Absorption</vt:lpstr>
      <vt:lpstr>Eksperiment 1</vt:lpstr>
      <vt:lpstr>Bølger eller partikler?</vt:lpstr>
      <vt:lpstr>Sjov ting med bølger</vt:lpstr>
      <vt:lpstr>Set oppefra</vt:lpstr>
      <vt:lpstr>Eksperiment 2</vt:lpstr>
      <vt:lpstr>Lys er en bølge</vt:lpstr>
      <vt:lpstr>Lysenergi</vt:lpstr>
      <vt:lpstr>PowerPoint-præsentation</vt:lpstr>
      <vt:lpstr>Partikel</vt:lpstr>
      <vt:lpstr>Lys er både</vt:lpstr>
      <vt:lpstr>Brydning</vt:lpstr>
      <vt:lpstr>Mikroeksperiment 1</vt:lpstr>
      <vt:lpstr>Eksperiment 3</vt:lpstr>
      <vt:lpstr>Lys i din hverdag</vt:lpstr>
      <vt:lpstr>Mikroeksperiment 2</vt:lpstr>
      <vt:lpstr>Tak for i dag!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</dc:title>
  <dc:creator>Mikkel Max Jorn</dc:creator>
  <cp:lastModifiedBy>Mikkel Max Jorn</cp:lastModifiedBy>
  <cp:revision>1</cp:revision>
  <dcterms:created xsi:type="dcterms:W3CDTF">2022-08-22T13:17:23Z</dcterms:created>
  <dcterms:modified xsi:type="dcterms:W3CDTF">2022-10-27T09:59:32Z</dcterms:modified>
</cp:coreProperties>
</file>